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0" r:id="rId2"/>
    <p:sldId id="292" r:id="rId3"/>
    <p:sldId id="294" r:id="rId4"/>
    <p:sldId id="295" r:id="rId5"/>
    <p:sldId id="296" r:id="rId6"/>
    <p:sldId id="297" r:id="rId7"/>
    <p:sldId id="298" r:id="rId8"/>
    <p:sldId id="299" r:id="rId9"/>
    <p:sldId id="302" r:id="rId10"/>
    <p:sldId id="293" r:id="rId11"/>
    <p:sldId id="291" r:id="rId12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9031"/>
    <a:srgbClr val="990000"/>
    <a:srgbClr val="8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51000"/>
                    <a:satMod val="130000"/>
                  </a:schemeClr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Лист1!$A$2:$A$18</c:f>
              <c:strCache>
                <c:ptCount val="17"/>
                <c:pt idx="0">
                  <c:v>Тобольский многопрофильный техникум</c:v>
                </c:pt>
                <c:pt idx="1">
                  <c:v>Агротехнологический колледж</c:v>
                </c:pt>
                <c:pt idx="2">
                  <c:v>Тюменский колледж водного транспорта</c:v>
                </c:pt>
                <c:pt idx="3">
                  <c:v>Тюменский колледж транспортных технологий и сервиса</c:v>
                </c:pt>
                <c:pt idx="4">
                  <c:v>Ишимский многопрофильный техникум</c:v>
                </c:pt>
                <c:pt idx="5">
                  <c:v>Заводоуковский агропромышленный техникум</c:v>
                </c:pt>
                <c:pt idx="6">
                  <c:v>Тюменский техникум индустрии питания, коммерции и сервиса</c:v>
                </c:pt>
                <c:pt idx="7">
                  <c:v>Тюменский техникум строительной индустрии и городского хозяйства</c:v>
                </c:pt>
                <c:pt idx="8">
                  <c:v>Голышмановский агропедагогический колледж</c:v>
                </c:pt>
                <c:pt idx="9">
                  <c:v>Западно-Сибирский государственный колледж</c:v>
                </c:pt>
                <c:pt idx="10">
                  <c:v>Тюменский лесотехнический техникум</c:v>
                </c:pt>
                <c:pt idx="11">
                  <c:v>Тюменский педагогический колледж</c:v>
                </c:pt>
                <c:pt idx="12">
                  <c:v>Тюменский колледж экономики, управления и права</c:v>
                </c:pt>
                <c:pt idx="13">
                  <c:v>Тобольский медицинский колледж им. В.Солдатова</c:v>
                </c:pt>
                <c:pt idx="14">
                  <c:v>Ишимский медицинский колледж</c:v>
                </c:pt>
                <c:pt idx="15">
                  <c:v>Тюменский государственный нефтегазовый университет (колледж)</c:v>
                </c:pt>
                <c:pt idx="16">
                  <c:v>Тюменский медицинский колледж</c:v>
                </c:pt>
              </c:strCache>
            </c:strRef>
          </c:cat>
          <c:val>
            <c:numRef>
              <c:f>Лист1!$C$2:$C$18</c:f>
              <c:numCache>
                <c:formatCode>General</c:formatCode>
                <c:ptCount val="17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Лист1!$A$2:$A$18</c:f>
              <c:strCache>
                <c:ptCount val="17"/>
                <c:pt idx="0">
                  <c:v>Тобольский многопрофильный техникум</c:v>
                </c:pt>
                <c:pt idx="1">
                  <c:v>Агротехнологический колледж</c:v>
                </c:pt>
                <c:pt idx="2">
                  <c:v>Тюменский колледж водного транспорта</c:v>
                </c:pt>
                <c:pt idx="3">
                  <c:v>Тюменский колледж транспортных технологий и сервиса</c:v>
                </c:pt>
                <c:pt idx="4">
                  <c:v>Ишимский многопрофильный техникум</c:v>
                </c:pt>
                <c:pt idx="5">
                  <c:v>Заводоуковский агропромышленный техникум</c:v>
                </c:pt>
                <c:pt idx="6">
                  <c:v>Тюменский техникум индустрии питания, коммерции и сервиса</c:v>
                </c:pt>
                <c:pt idx="7">
                  <c:v>Тюменский техникум строительной индустрии и городского хозяйства</c:v>
                </c:pt>
                <c:pt idx="8">
                  <c:v>Голышмановский агропедагогический колледж</c:v>
                </c:pt>
                <c:pt idx="9">
                  <c:v>Западно-Сибирский государственный колледж</c:v>
                </c:pt>
                <c:pt idx="10">
                  <c:v>Тюменский лесотехнический техникум</c:v>
                </c:pt>
                <c:pt idx="11">
                  <c:v>Тюменский педагогический колледж</c:v>
                </c:pt>
                <c:pt idx="12">
                  <c:v>Тюменский колледж экономики, управления и права</c:v>
                </c:pt>
                <c:pt idx="13">
                  <c:v>Тобольский медицинский колледж им. В.Солдатова</c:v>
                </c:pt>
                <c:pt idx="14">
                  <c:v>Ишимский медицинский колледж</c:v>
                </c:pt>
                <c:pt idx="15">
                  <c:v>Тюменский государственный нефтегазовый университет (колледж)</c:v>
                </c:pt>
                <c:pt idx="16">
                  <c:v>Тюменский медицинский колледж</c:v>
                </c:pt>
              </c:strCache>
            </c:strRef>
          </c:cat>
          <c:val>
            <c:numRef>
              <c:f>Лист1!$D$2:$D$18</c:f>
              <c:numCache>
                <c:formatCode>General</c:formatCode>
                <c:ptCount val="17"/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-1329499344"/>
        <c:axId val="-1329497168"/>
      </c:barChar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chemeClr val="accent5">
                    <a:lumMod val="50000"/>
                  </a:schemeClr>
                </a:gs>
                <a:gs pos="22000">
                  <a:schemeClr val="accent5">
                    <a:lumMod val="75000"/>
                  </a:schemeClr>
                </a:gs>
                <a:gs pos="93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Лист1!$A$2:$A$18</c:f>
              <c:strCache>
                <c:ptCount val="17"/>
                <c:pt idx="0">
                  <c:v>Тобольский многопрофильный техникум</c:v>
                </c:pt>
                <c:pt idx="1">
                  <c:v>Агротехнологический колледж</c:v>
                </c:pt>
                <c:pt idx="2">
                  <c:v>Тюменский колледж водного транспорта</c:v>
                </c:pt>
                <c:pt idx="3">
                  <c:v>Тюменский колледж транспортных технологий и сервиса</c:v>
                </c:pt>
                <c:pt idx="4">
                  <c:v>Ишимский многопрофильный техникум</c:v>
                </c:pt>
                <c:pt idx="5">
                  <c:v>Заводоуковский агропромышленный техникум</c:v>
                </c:pt>
                <c:pt idx="6">
                  <c:v>Тюменский техникум индустрии питания, коммерции и сервиса</c:v>
                </c:pt>
                <c:pt idx="7">
                  <c:v>Тюменский техникум строительной индустрии и городского хозяйства</c:v>
                </c:pt>
                <c:pt idx="8">
                  <c:v>Голышмановский агропедагогический колледж</c:v>
                </c:pt>
                <c:pt idx="9">
                  <c:v>Западно-Сибирский государственный колледж</c:v>
                </c:pt>
                <c:pt idx="10">
                  <c:v>Тюменский лесотехнический техникум</c:v>
                </c:pt>
                <c:pt idx="11">
                  <c:v>Тюменский педагогический колледж</c:v>
                </c:pt>
                <c:pt idx="12">
                  <c:v>Тюменский колледж экономики, управления и права</c:v>
                </c:pt>
                <c:pt idx="13">
                  <c:v>Тобольский медицинский колледж им. В.Солдатова</c:v>
                </c:pt>
                <c:pt idx="14">
                  <c:v>Ишимский медицинский колледж</c:v>
                </c:pt>
                <c:pt idx="15">
                  <c:v>Тюменский государственный нефтегазовый университет (колледж)</c:v>
                </c:pt>
                <c:pt idx="16">
                  <c:v>Тюменский медицинский колледж</c:v>
                </c:pt>
              </c:strCache>
            </c:str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13</c:v>
                </c:pt>
                <c:pt idx="1">
                  <c:v>12</c:v>
                </c:pt>
                <c:pt idx="2">
                  <c:v>9</c:v>
                </c:pt>
                <c:pt idx="3">
                  <c:v>12</c:v>
                </c:pt>
                <c:pt idx="4">
                  <c:v>18</c:v>
                </c:pt>
                <c:pt idx="5">
                  <c:v>11</c:v>
                </c:pt>
                <c:pt idx="6">
                  <c:v>13</c:v>
                </c:pt>
                <c:pt idx="7">
                  <c:v>12</c:v>
                </c:pt>
                <c:pt idx="8">
                  <c:v>7</c:v>
                </c:pt>
                <c:pt idx="9">
                  <c:v>10</c:v>
                </c:pt>
                <c:pt idx="10">
                  <c:v>9</c:v>
                </c:pt>
                <c:pt idx="11">
                  <c:v>10</c:v>
                </c:pt>
                <c:pt idx="12">
                  <c:v>7</c:v>
                </c:pt>
                <c:pt idx="13">
                  <c:v>2</c:v>
                </c:pt>
                <c:pt idx="14">
                  <c:v>1</c:v>
                </c:pt>
                <c:pt idx="15">
                  <c:v>15</c:v>
                </c:pt>
                <c:pt idx="16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4"/>
        <c:axId val="-1329585840"/>
        <c:axId val="-1329604880"/>
      </c:barChart>
      <c:catAx>
        <c:axId val="-132949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329497168"/>
        <c:crosses val="autoZero"/>
        <c:auto val="1"/>
        <c:lblAlgn val="ctr"/>
        <c:lblOffset val="100"/>
        <c:noMultiLvlLbl val="0"/>
      </c:catAx>
      <c:valAx>
        <c:axId val="-13294971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329499344"/>
        <c:crosses val="autoZero"/>
        <c:crossBetween val="between"/>
      </c:valAx>
      <c:valAx>
        <c:axId val="-132960488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-1329585840"/>
        <c:crosses val="max"/>
        <c:crossBetween val="between"/>
      </c:valAx>
      <c:catAx>
        <c:axId val="-13295858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329604880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360FAA-330D-41BB-9F24-C134CB30C785}" type="doc">
      <dgm:prSet loTypeId="urn:microsoft.com/office/officeart/2008/layout/VerticalCurvedList" loCatId="list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E2D771BD-5DE1-452B-90F9-032A13519399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1350" b="1" dirty="0" smtClean="0">
              <a:solidFill>
                <a:srgbClr val="002060"/>
              </a:solidFill>
            </a:rPr>
            <a:t>ГАПОУ ТО «</a:t>
          </a:r>
          <a:r>
            <a:rPr lang="ru-RU" sz="1350" b="1" dirty="0" err="1" smtClean="0">
              <a:solidFill>
                <a:srgbClr val="002060"/>
              </a:solidFill>
            </a:rPr>
            <a:t>Заводоуковский</a:t>
          </a:r>
          <a:r>
            <a:rPr lang="ru-RU" sz="1350" b="1" dirty="0" smtClean="0">
              <a:solidFill>
                <a:srgbClr val="002060"/>
              </a:solidFill>
            </a:rPr>
            <a:t> агропромышленный техникум»</a:t>
          </a:r>
          <a:endParaRPr lang="ru-RU" sz="1350" b="1" dirty="0">
            <a:solidFill>
              <a:srgbClr val="002060"/>
            </a:solidFill>
          </a:endParaRPr>
        </a:p>
      </dgm:t>
    </dgm:pt>
    <dgm:pt modelId="{C956D21C-F83D-4827-ADBE-ABC18F6B94C5}" type="parTrans" cxnId="{4944E01C-9E9E-426B-8DF7-3BA69CC5E9E7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AA0707F8-B23D-4597-A99C-CAF1C60F778D}" type="sibTrans" cxnId="{4944E01C-9E9E-426B-8DF7-3BA69CC5E9E7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86825576-2001-4E1E-8FF4-17D50052F473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1350" b="1" dirty="0" smtClean="0">
              <a:solidFill>
                <a:srgbClr val="002060"/>
              </a:solidFill>
            </a:rPr>
            <a:t>ГАПОУ ТО «</a:t>
          </a:r>
          <a:r>
            <a:rPr lang="ru-RU" sz="1350" b="1" dirty="0" err="1" smtClean="0">
              <a:solidFill>
                <a:srgbClr val="002060"/>
              </a:solidFill>
            </a:rPr>
            <a:t>Голышмановский</a:t>
          </a:r>
          <a:r>
            <a:rPr lang="ru-RU" sz="1350" b="1" dirty="0" smtClean="0">
              <a:solidFill>
                <a:srgbClr val="002060"/>
              </a:solidFill>
            </a:rPr>
            <a:t> агропедагогический колледж»</a:t>
          </a:r>
          <a:endParaRPr lang="ru-RU" sz="1350" b="1" dirty="0">
            <a:solidFill>
              <a:srgbClr val="002060"/>
            </a:solidFill>
          </a:endParaRPr>
        </a:p>
      </dgm:t>
    </dgm:pt>
    <dgm:pt modelId="{6C68AD6C-AFA4-4092-9F7C-2BA214A84329}" type="parTrans" cxnId="{FA70CFA0-DE08-4B36-81DE-FA71EFF3D227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EBA0B54C-4974-4577-A56C-E4AA72353B71}" type="sibTrans" cxnId="{FA70CFA0-DE08-4B36-81DE-FA71EFF3D227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67AACF01-8B6D-4881-BE1B-13D24D2E5F8A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1350" b="1" dirty="0" smtClean="0">
              <a:solidFill>
                <a:srgbClr val="002060"/>
              </a:solidFill>
            </a:rPr>
            <a:t>ГАПОУ ТО «Тюменский техникум строительной индустрии и городского хозяйства»</a:t>
          </a:r>
          <a:endParaRPr lang="ru-RU" sz="1350" b="1" dirty="0">
            <a:solidFill>
              <a:srgbClr val="002060"/>
            </a:solidFill>
          </a:endParaRPr>
        </a:p>
      </dgm:t>
    </dgm:pt>
    <dgm:pt modelId="{F2BE6C6E-F104-441B-9EC5-B9D24D543C99}" type="parTrans" cxnId="{73186B1B-0095-46FE-A30C-C6896B59D654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61999204-2841-4A1C-8A9D-14B662D33C29}" type="sibTrans" cxnId="{73186B1B-0095-46FE-A30C-C6896B59D654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0E7537C2-8EF8-4D5A-8348-71FCC6431079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1350" b="1" dirty="0" smtClean="0">
              <a:solidFill>
                <a:srgbClr val="002060"/>
              </a:solidFill>
            </a:rPr>
            <a:t>ГАПОУ ТО «Тюменский лесотехнический техникум»</a:t>
          </a:r>
          <a:endParaRPr lang="ru-RU" sz="1350" b="1" dirty="0">
            <a:solidFill>
              <a:srgbClr val="002060"/>
            </a:solidFill>
          </a:endParaRPr>
        </a:p>
      </dgm:t>
    </dgm:pt>
    <dgm:pt modelId="{76C7AAED-516A-448C-A869-8614F74D9966}" type="parTrans" cxnId="{E84F4444-35CC-4BF4-A7CE-3E696AC7DD73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525D7C68-80A0-4A15-AB21-ACF75BBBD095}" type="sibTrans" cxnId="{E84F4444-35CC-4BF4-A7CE-3E696AC7DD73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E39BF03C-F716-4143-92CD-891A1CC75D55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1350" b="1" dirty="0" smtClean="0">
              <a:solidFill>
                <a:srgbClr val="002060"/>
              </a:solidFill>
            </a:rPr>
            <a:t>ГАПОУ ТО «Тюменский педагогический колледж»</a:t>
          </a:r>
          <a:endParaRPr lang="ru-RU" sz="1350" b="1" dirty="0">
            <a:solidFill>
              <a:srgbClr val="002060"/>
            </a:solidFill>
          </a:endParaRPr>
        </a:p>
      </dgm:t>
    </dgm:pt>
    <dgm:pt modelId="{F09B7BCE-6A7C-4138-A398-4D5EE9F4F373}" type="parTrans" cxnId="{829B6D77-F73F-4F62-9003-F164485F3DE6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8B5A15F3-DC55-4204-80F9-696F861C776C}" type="sibTrans" cxnId="{829B6D77-F73F-4F62-9003-F164485F3DE6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7D3D10AA-327C-46CC-B512-8795E4F0DD76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1350" b="1" smtClean="0">
              <a:solidFill>
                <a:srgbClr val="002060"/>
              </a:solidFill>
            </a:rPr>
            <a:t>-</a:t>
          </a:r>
          <a:endParaRPr lang="ru-RU" sz="1350" b="1" dirty="0">
            <a:solidFill>
              <a:srgbClr val="002060"/>
            </a:solidFill>
          </a:endParaRPr>
        </a:p>
      </dgm:t>
    </dgm:pt>
    <dgm:pt modelId="{4D0C27E8-5579-4129-AE2E-40B262D9EA5F}" type="parTrans" cxnId="{A5A71A0B-7E9E-4AC9-93CD-76137E5447CF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B272B0E1-F58D-4BAC-9459-51FE3EF0928D}" type="sibTrans" cxnId="{A5A71A0B-7E9E-4AC9-93CD-76137E5447CF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AAEFC1EA-781E-44F2-8651-7326A13C301B}">
      <dgm:prSet custT="1"/>
      <dgm:spPr>
        <a:solidFill>
          <a:schemeClr val="accent5">
            <a:lumMod val="60000"/>
            <a:lumOff val="40000"/>
          </a:schemeClr>
        </a:solidFill>
        <a:ln>
          <a:solidFill>
            <a:schemeClr val="accent5">
              <a:lumMod val="60000"/>
              <a:lumOff val="40000"/>
            </a:schemeClr>
          </a:solidFill>
        </a:ln>
      </dgm:spPr>
      <dgm:t>
        <a:bodyPr/>
        <a:lstStyle/>
        <a:p>
          <a:pPr algn="ctr"/>
          <a:r>
            <a:rPr lang="ru-RU" sz="1350" b="1" smtClean="0">
              <a:solidFill>
                <a:srgbClr val="002060"/>
              </a:solidFill>
            </a:rPr>
            <a:t>-</a:t>
          </a:r>
          <a:endParaRPr lang="ru-RU" sz="1350" b="1" dirty="0">
            <a:solidFill>
              <a:srgbClr val="002060"/>
            </a:solidFill>
          </a:endParaRPr>
        </a:p>
      </dgm:t>
    </dgm:pt>
    <dgm:pt modelId="{C137C138-C084-4065-8E1A-D105A2C24DF8}" type="parTrans" cxnId="{367A4B15-A847-408C-8920-CD7F41B06244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96A21264-4E4F-44F1-AD55-7AA727380721}" type="sibTrans" cxnId="{367A4B15-A847-408C-8920-CD7F41B06244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EE7C03D1-0C79-499D-BE85-AD28281F1C33}" type="pres">
      <dgm:prSet presAssocID="{6E360FAA-330D-41BB-9F24-C134CB30C78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B721F58-3F40-4395-92B9-D64739DD603B}" type="pres">
      <dgm:prSet presAssocID="{6E360FAA-330D-41BB-9F24-C134CB30C785}" presName="Name1" presStyleCnt="0"/>
      <dgm:spPr/>
    </dgm:pt>
    <dgm:pt modelId="{FD8D70C1-8DD9-4A2F-AD45-D993C7DDF44F}" type="pres">
      <dgm:prSet presAssocID="{6E360FAA-330D-41BB-9F24-C134CB30C785}" presName="cycle" presStyleCnt="0"/>
      <dgm:spPr/>
    </dgm:pt>
    <dgm:pt modelId="{D5C96FA6-FF9F-4207-8B07-0C83FD826F6E}" type="pres">
      <dgm:prSet presAssocID="{6E360FAA-330D-41BB-9F24-C134CB30C785}" presName="srcNode" presStyleLbl="node1" presStyleIdx="0" presStyleCnt="7"/>
      <dgm:spPr/>
    </dgm:pt>
    <dgm:pt modelId="{9F5134DD-E5BD-47B8-AAC7-035A9A8AB5EA}" type="pres">
      <dgm:prSet presAssocID="{6E360FAA-330D-41BB-9F24-C134CB30C785}" presName="conn" presStyleLbl="parChTrans1D2" presStyleIdx="0" presStyleCnt="1" custLinFactNeighborX="-447" custLinFactNeighborY="1874"/>
      <dgm:spPr/>
      <dgm:t>
        <a:bodyPr/>
        <a:lstStyle/>
        <a:p>
          <a:endParaRPr lang="ru-RU"/>
        </a:p>
      </dgm:t>
    </dgm:pt>
    <dgm:pt modelId="{63060366-E98F-4DA7-BF22-A6A3982351E6}" type="pres">
      <dgm:prSet presAssocID="{6E360FAA-330D-41BB-9F24-C134CB30C785}" presName="extraNode" presStyleLbl="node1" presStyleIdx="0" presStyleCnt="7"/>
      <dgm:spPr/>
    </dgm:pt>
    <dgm:pt modelId="{9AC171E3-49FF-46CE-A167-37B95629E4FB}" type="pres">
      <dgm:prSet presAssocID="{6E360FAA-330D-41BB-9F24-C134CB30C785}" presName="dstNode" presStyleLbl="node1" presStyleIdx="0" presStyleCnt="7"/>
      <dgm:spPr/>
    </dgm:pt>
    <dgm:pt modelId="{EC59E869-7212-45A1-AFFF-FC01AD76868C}" type="pres">
      <dgm:prSet presAssocID="{E2D771BD-5DE1-452B-90F9-032A13519399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35E16C-4CFC-4BCE-96C1-40B356BC29EE}" type="pres">
      <dgm:prSet presAssocID="{E2D771BD-5DE1-452B-90F9-032A13519399}" presName="accent_1" presStyleCnt="0"/>
      <dgm:spPr/>
    </dgm:pt>
    <dgm:pt modelId="{DC2DA366-3DDC-429E-9160-D4F067215AA6}" type="pres">
      <dgm:prSet presAssocID="{E2D771BD-5DE1-452B-90F9-032A13519399}" presName="accentRepeatNode" presStyleLbl="solidFgAcc1" presStyleIdx="0" presStyleCnt="7"/>
      <dgm:spPr/>
    </dgm:pt>
    <dgm:pt modelId="{C00D86AC-F5BF-4205-A56B-924DC443367D}" type="pres">
      <dgm:prSet presAssocID="{86825576-2001-4E1E-8FF4-17D50052F473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0B29E4-4D98-46D6-BCE1-40DB139D04E5}" type="pres">
      <dgm:prSet presAssocID="{86825576-2001-4E1E-8FF4-17D50052F473}" presName="accent_2" presStyleCnt="0"/>
      <dgm:spPr/>
    </dgm:pt>
    <dgm:pt modelId="{D5F3398A-5F05-49BE-A60D-1FC923D08422}" type="pres">
      <dgm:prSet presAssocID="{86825576-2001-4E1E-8FF4-17D50052F473}" presName="accentRepeatNode" presStyleLbl="solidFgAcc1" presStyleIdx="1" presStyleCnt="7"/>
      <dgm:spPr/>
    </dgm:pt>
    <dgm:pt modelId="{BB628327-6775-408E-AD9A-0FFD1A374409}" type="pres">
      <dgm:prSet presAssocID="{67AACF01-8B6D-4881-BE1B-13D24D2E5F8A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0A5924-A346-495F-AB94-F940CC009D9E}" type="pres">
      <dgm:prSet presAssocID="{67AACF01-8B6D-4881-BE1B-13D24D2E5F8A}" presName="accent_3" presStyleCnt="0"/>
      <dgm:spPr/>
    </dgm:pt>
    <dgm:pt modelId="{1E999207-778E-4187-9F91-743A6FDEE353}" type="pres">
      <dgm:prSet presAssocID="{67AACF01-8B6D-4881-BE1B-13D24D2E5F8A}" presName="accentRepeatNode" presStyleLbl="solidFgAcc1" presStyleIdx="2" presStyleCnt="7" custLinFactNeighborX="-8086" custLinFactNeighborY="2187"/>
      <dgm:spPr/>
    </dgm:pt>
    <dgm:pt modelId="{2373F9CB-9A29-4500-B8AB-DF9BF88DC7B8}" type="pres">
      <dgm:prSet presAssocID="{0E7537C2-8EF8-4D5A-8348-71FCC6431079}" presName="text_4" presStyleLbl="node1" presStyleIdx="3" presStyleCnt="7" custLinFactNeighborX="-565" custLinFactNeighborY="-61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B9CF69-641D-43BF-93EA-481520B8D69F}" type="pres">
      <dgm:prSet presAssocID="{0E7537C2-8EF8-4D5A-8348-71FCC6431079}" presName="accent_4" presStyleCnt="0"/>
      <dgm:spPr/>
    </dgm:pt>
    <dgm:pt modelId="{D4A36959-0C19-4CAA-95BD-5CD3B7FB6425}" type="pres">
      <dgm:prSet presAssocID="{0E7537C2-8EF8-4D5A-8348-71FCC6431079}" presName="accentRepeatNode" presStyleLbl="solidFgAcc1" presStyleIdx="3" presStyleCnt="7"/>
      <dgm:spPr/>
    </dgm:pt>
    <dgm:pt modelId="{4AF40778-8B1D-4626-BAA2-FEBA33789B50}" type="pres">
      <dgm:prSet presAssocID="{E39BF03C-F716-4143-92CD-891A1CC75D55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9FBE07-08FC-4A65-ABDD-C236E72157B3}" type="pres">
      <dgm:prSet presAssocID="{E39BF03C-F716-4143-92CD-891A1CC75D55}" presName="accent_5" presStyleCnt="0"/>
      <dgm:spPr/>
    </dgm:pt>
    <dgm:pt modelId="{98221524-33B4-421D-9616-D7B307501703}" type="pres">
      <dgm:prSet presAssocID="{E39BF03C-F716-4143-92CD-891A1CC75D55}" presName="accentRepeatNode" presStyleLbl="solidFgAcc1" presStyleIdx="4" presStyleCnt="7"/>
      <dgm:spPr/>
    </dgm:pt>
    <dgm:pt modelId="{DAC39689-3F23-46AA-B1C3-FF4E8CB9079D}" type="pres">
      <dgm:prSet presAssocID="{7D3D10AA-327C-46CC-B512-8795E4F0DD76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3B4EA-2864-4BDB-AC48-418C3726A86A}" type="pres">
      <dgm:prSet presAssocID="{7D3D10AA-327C-46CC-B512-8795E4F0DD76}" presName="accent_6" presStyleCnt="0"/>
      <dgm:spPr/>
    </dgm:pt>
    <dgm:pt modelId="{0AA8F195-E949-4EBD-83E1-FCD546F1DA93}" type="pres">
      <dgm:prSet presAssocID="{7D3D10AA-327C-46CC-B512-8795E4F0DD76}" presName="accentRepeatNode" presStyleLbl="solidFgAcc1" presStyleIdx="5" presStyleCnt="7"/>
      <dgm:spPr/>
    </dgm:pt>
    <dgm:pt modelId="{48110FDD-3235-4276-8D36-9769C6101DD4}" type="pres">
      <dgm:prSet presAssocID="{AAEFC1EA-781E-44F2-8651-7326A13C301B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A13E76-9FDF-45E9-BF01-97517C13D339}" type="pres">
      <dgm:prSet presAssocID="{AAEFC1EA-781E-44F2-8651-7326A13C301B}" presName="accent_7" presStyleCnt="0"/>
      <dgm:spPr/>
    </dgm:pt>
    <dgm:pt modelId="{50ABBCD5-ACF2-481F-8733-3EFFC374FE06}" type="pres">
      <dgm:prSet presAssocID="{AAEFC1EA-781E-44F2-8651-7326A13C301B}" presName="accentRepeatNode" presStyleLbl="solidFgAcc1" presStyleIdx="6" presStyleCnt="7"/>
      <dgm:spPr/>
    </dgm:pt>
  </dgm:ptLst>
  <dgm:cxnLst>
    <dgm:cxn modelId="{4944E01C-9E9E-426B-8DF7-3BA69CC5E9E7}" srcId="{6E360FAA-330D-41BB-9F24-C134CB30C785}" destId="{E2D771BD-5DE1-452B-90F9-032A13519399}" srcOrd="0" destOrd="0" parTransId="{C956D21C-F83D-4827-ADBE-ABC18F6B94C5}" sibTransId="{AA0707F8-B23D-4597-A99C-CAF1C60F778D}"/>
    <dgm:cxn modelId="{DC6544AE-C495-487A-BA49-E4214F5D701E}" type="presOf" srcId="{86825576-2001-4E1E-8FF4-17D50052F473}" destId="{C00D86AC-F5BF-4205-A56B-924DC443367D}" srcOrd="0" destOrd="0" presId="urn:microsoft.com/office/officeart/2008/layout/VerticalCurvedList"/>
    <dgm:cxn modelId="{E84F4444-35CC-4BF4-A7CE-3E696AC7DD73}" srcId="{6E360FAA-330D-41BB-9F24-C134CB30C785}" destId="{0E7537C2-8EF8-4D5A-8348-71FCC6431079}" srcOrd="3" destOrd="0" parTransId="{76C7AAED-516A-448C-A869-8614F74D9966}" sibTransId="{525D7C68-80A0-4A15-AB21-ACF75BBBD095}"/>
    <dgm:cxn modelId="{0B9F7DC2-6C17-4149-B94C-3212691DF5FD}" type="presOf" srcId="{AAEFC1EA-781E-44F2-8651-7326A13C301B}" destId="{48110FDD-3235-4276-8D36-9769C6101DD4}" srcOrd="0" destOrd="0" presId="urn:microsoft.com/office/officeart/2008/layout/VerticalCurvedList"/>
    <dgm:cxn modelId="{367A4B15-A847-408C-8920-CD7F41B06244}" srcId="{6E360FAA-330D-41BB-9F24-C134CB30C785}" destId="{AAEFC1EA-781E-44F2-8651-7326A13C301B}" srcOrd="6" destOrd="0" parTransId="{C137C138-C084-4065-8E1A-D105A2C24DF8}" sibTransId="{96A21264-4E4F-44F1-AD55-7AA727380721}"/>
    <dgm:cxn modelId="{AE779F05-DADD-47A3-A7B0-27C6E3C0722B}" type="presOf" srcId="{E39BF03C-F716-4143-92CD-891A1CC75D55}" destId="{4AF40778-8B1D-4626-BAA2-FEBA33789B50}" srcOrd="0" destOrd="0" presId="urn:microsoft.com/office/officeart/2008/layout/VerticalCurvedList"/>
    <dgm:cxn modelId="{A5A71A0B-7E9E-4AC9-93CD-76137E5447CF}" srcId="{6E360FAA-330D-41BB-9F24-C134CB30C785}" destId="{7D3D10AA-327C-46CC-B512-8795E4F0DD76}" srcOrd="5" destOrd="0" parTransId="{4D0C27E8-5579-4129-AE2E-40B262D9EA5F}" sibTransId="{B272B0E1-F58D-4BAC-9459-51FE3EF0928D}"/>
    <dgm:cxn modelId="{BC98382C-CF42-4569-A2F3-DEBC9EFAB660}" type="presOf" srcId="{6E360FAA-330D-41BB-9F24-C134CB30C785}" destId="{EE7C03D1-0C79-499D-BE85-AD28281F1C33}" srcOrd="0" destOrd="0" presId="urn:microsoft.com/office/officeart/2008/layout/VerticalCurvedList"/>
    <dgm:cxn modelId="{FA70CFA0-DE08-4B36-81DE-FA71EFF3D227}" srcId="{6E360FAA-330D-41BB-9F24-C134CB30C785}" destId="{86825576-2001-4E1E-8FF4-17D50052F473}" srcOrd="1" destOrd="0" parTransId="{6C68AD6C-AFA4-4092-9F7C-2BA214A84329}" sibTransId="{EBA0B54C-4974-4577-A56C-E4AA72353B71}"/>
    <dgm:cxn modelId="{73186B1B-0095-46FE-A30C-C6896B59D654}" srcId="{6E360FAA-330D-41BB-9F24-C134CB30C785}" destId="{67AACF01-8B6D-4881-BE1B-13D24D2E5F8A}" srcOrd="2" destOrd="0" parTransId="{F2BE6C6E-F104-441B-9EC5-B9D24D543C99}" sibTransId="{61999204-2841-4A1C-8A9D-14B662D33C29}"/>
    <dgm:cxn modelId="{C36CCBCF-0241-43D3-BF4D-2751B099E63D}" type="presOf" srcId="{AA0707F8-B23D-4597-A99C-CAF1C60F778D}" destId="{9F5134DD-E5BD-47B8-AAC7-035A9A8AB5EA}" srcOrd="0" destOrd="0" presId="urn:microsoft.com/office/officeart/2008/layout/VerticalCurvedList"/>
    <dgm:cxn modelId="{628933D4-4549-44FF-960A-B3438E7381F7}" type="presOf" srcId="{E2D771BD-5DE1-452B-90F9-032A13519399}" destId="{EC59E869-7212-45A1-AFFF-FC01AD76868C}" srcOrd="0" destOrd="0" presId="urn:microsoft.com/office/officeart/2008/layout/VerticalCurvedList"/>
    <dgm:cxn modelId="{F19AF0A0-6FEE-4BB2-94AD-B709818C9198}" type="presOf" srcId="{7D3D10AA-327C-46CC-B512-8795E4F0DD76}" destId="{DAC39689-3F23-46AA-B1C3-FF4E8CB9079D}" srcOrd="0" destOrd="0" presId="urn:microsoft.com/office/officeart/2008/layout/VerticalCurvedList"/>
    <dgm:cxn modelId="{385EB094-63FB-4C57-A27B-A9348B3E66F5}" type="presOf" srcId="{0E7537C2-8EF8-4D5A-8348-71FCC6431079}" destId="{2373F9CB-9A29-4500-B8AB-DF9BF88DC7B8}" srcOrd="0" destOrd="0" presId="urn:microsoft.com/office/officeart/2008/layout/VerticalCurvedList"/>
    <dgm:cxn modelId="{8538C5FE-2DE4-43C9-A999-7AD9EBF4E7BC}" type="presOf" srcId="{67AACF01-8B6D-4881-BE1B-13D24D2E5F8A}" destId="{BB628327-6775-408E-AD9A-0FFD1A374409}" srcOrd="0" destOrd="0" presId="urn:microsoft.com/office/officeart/2008/layout/VerticalCurvedList"/>
    <dgm:cxn modelId="{829B6D77-F73F-4F62-9003-F164485F3DE6}" srcId="{6E360FAA-330D-41BB-9F24-C134CB30C785}" destId="{E39BF03C-F716-4143-92CD-891A1CC75D55}" srcOrd="4" destOrd="0" parTransId="{F09B7BCE-6A7C-4138-A398-4D5EE9F4F373}" sibTransId="{8B5A15F3-DC55-4204-80F9-696F861C776C}"/>
    <dgm:cxn modelId="{14FC9491-CA2F-473B-9647-B6F766803CFB}" type="presParOf" srcId="{EE7C03D1-0C79-499D-BE85-AD28281F1C33}" destId="{1B721F58-3F40-4395-92B9-D64739DD603B}" srcOrd="0" destOrd="0" presId="urn:microsoft.com/office/officeart/2008/layout/VerticalCurvedList"/>
    <dgm:cxn modelId="{729FFCCC-8205-4BF0-BA78-A4CD9FE48583}" type="presParOf" srcId="{1B721F58-3F40-4395-92B9-D64739DD603B}" destId="{FD8D70C1-8DD9-4A2F-AD45-D993C7DDF44F}" srcOrd="0" destOrd="0" presId="urn:microsoft.com/office/officeart/2008/layout/VerticalCurvedList"/>
    <dgm:cxn modelId="{0C1AA2C8-A62D-4FB0-8900-B1432AF211FA}" type="presParOf" srcId="{FD8D70C1-8DD9-4A2F-AD45-D993C7DDF44F}" destId="{D5C96FA6-FF9F-4207-8B07-0C83FD826F6E}" srcOrd="0" destOrd="0" presId="urn:microsoft.com/office/officeart/2008/layout/VerticalCurvedList"/>
    <dgm:cxn modelId="{AD32E444-D7CD-4CD6-B55F-ACD7B4E93A70}" type="presParOf" srcId="{FD8D70C1-8DD9-4A2F-AD45-D993C7DDF44F}" destId="{9F5134DD-E5BD-47B8-AAC7-035A9A8AB5EA}" srcOrd="1" destOrd="0" presId="urn:microsoft.com/office/officeart/2008/layout/VerticalCurvedList"/>
    <dgm:cxn modelId="{5611235E-E283-45A6-B205-DBE5FA8CF05F}" type="presParOf" srcId="{FD8D70C1-8DD9-4A2F-AD45-D993C7DDF44F}" destId="{63060366-E98F-4DA7-BF22-A6A3982351E6}" srcOrd="2" destOrd="0" presId="urn:microsoft.com/office/officeart/2008/layout/VerticalCurvedList"/>
    <dgm:cxn modelId="{E5E9768C-E61C-4A16-89FB-EA4F4DC6D154}" type="presParOf" srcId="{FD8D70C1-8DD9-4A2F-AD45-D993C7DDF44F}" destId="{9AC171E3-49FF-46CE-A167-37B95629E4FB}" srcOrd="3" destOrd="0" presId="urn:microsoft.com/office/officeart/2008/layout/VerticalCurvedList"/>
    <dgm:cxn modelId="{E5886DC8-25ED-414F-9C03-382DFCB4124D}" type="presParOf" srcId="{1B721F58-3F40-4395-92B9-D64739DD603B}" destId="{EC59E869-7212-45A1-AFFF-FC01AD76868C}" srcOrd="1" destOrd="0" presId="urn:microsoft.com/office/officeart/2008/layout/VerticalCurvedList"/>
    <dgm:cxn modelId="{AAF6810A-8618-4832-ACC6-AD4DE5E7D0E9}" type="presParOf" srcId="{1B721F58-3F40-4395-92B9-D64739DD603B}" destId="{6835E16C-4CFC-4BCE-96C1-40B356BC29EE}" srcOrd="2" destOrd="0" presId="urn:microsoft.com/office/officeart/2008/layout/VerticalCurvedList"/>
    <dgm:cxn modelId="{1EE81467-F8B0-4AD6-B211-D30880877331}" type="presParOf" srcId="{6835E16C-4CFC-4BCE-96C1-40B356BC29EE}" destId="{DC2DA366-3DDC-429E-9160-D4F067215AA6}" srcOrd="0" destOrd="0" presId="urn:microsoft.com/office/officeart/2008/layout/VerticalCurvedList"/>
    <dgm:cxn modelId="{B3F433BC-1C82-4E70-889D-081BD004E711}" type="presParOf" srcId="{1B721F58-3F40-4395-92B9-D64739DD603B}" destId="{C00D86AC-F5BF-4205-A56B-924DC443367D}" srcOrd="3" destOrd="0" presId="urn:microsoft.com/office/officeart/2008/layout/VerticalCurvedList"/>
    <dgm:cxn modelId="{1B993930-0FF4-495A-9550-D6B232EA6D5E}" type="presParOf" srcId="{1B721F58-3F40-4395-92B9-D64739DD603B}" destId="{870B29E4-4D98-46D6-BCE1-40DB139D04E5}" srcOrd="4" destOrd="0" presId="urn:microsoft.com/office/officeart/2008/layout/VerticalCurvedList"/>
    <dgm:cxn modelId="{E3D50E67-5DAA-4117-827C-DA10E4A15870}" type="presParOf" srcId="{870B29E4-4D98-46D6-BCE1-40DB139D04E5}" destId="{D5F3398A-5F05-49BE-A60D-1FC923D08422}" srcOrd="0" destOrd="0" presId="urn:microsoft.com/office/officeart/2008/layout/VerticalCurvedList"/>
    <dgm:cxn modelId="{3D129BA7-EE21-474E-BB86-CD4445F3AB15}" type="presParOf" srcId="{1B721F58-3F40-4395-92B9-D64739DD603B}" destId="{BB628327-6775-408E-AD9A-0FFD1A374409}" srcOrd="5" destOrd="0" presId="urn:microsoft.com/office/officeart/2008/layout/VerticalCurvedList"/>
    <dgm:cxn modelId="{E58E767D-1D8E-4E42-AF67-A0D1DEC7FCDF}" type="presParOf" srcId="{1B721F58-3F40-4395-92B9-D64739DD603B}" destId="{1F0A5924-A346-495F-AB94-F940CC009D9E}" srcOrd="6" destOrd="0" presId="urn:microsoft.com/office/officeart/2008/layout/VerticalCurvedList"/>
    <dgm:cxn modelId="{AAD16814-4905-4627-9B01-1AFDCFEB904F}" type="presParOf" srcId="{1F0A5924-A346-495F-AB94-F940CC009D9E}" destId="{1E999207-778E-4187-9F91-743A6FDEE353}" srcOrd="0" destOrd="0" presId="urn:microsoft.com/office/officeart/2008/layout/VerticalCurvedList"/>
    <dgm:cxn modelId="{02334339-8866-47CC-8FDB-45E2FE104C89}" type="presParOf" srcId="{1B721F58-3F40-4395-92B9-D64739DD603B}" destId="{2373F9CB-9A29-4500-B8AB-DF9BF88DC7B8}" srcOrd="7" destOrd="0" presId="urn:microsoft.com/office/officeart/2008/layout/VerticalCurvedList"/>
    <dgm:cxn modelId="{846020A7-7134-4789-A16E-271C377ABB01}" type="presParOf" srcId="{1B721F58-3F40-4395-92B9-D64739DD603B}" destId="{59B9CF69-641D-43BF-93EA-481520B8D69F}" srcOrd="8" destOrd="0" presId="urn:microsoft.com/office/officeart/2008/layout/VerticalCurvedList"/>
    <dgm:cxn modelId="{16062D91-7D20-4A31-8305-E94C9906D9FA}" type="presParOf" srcId="{59B9CF69-641D-43BF-93EA-481520B8D69F}" destId="{D4A36959-0C19-4CAA-95BD-5CD3B7FB6425}" srcOrd="0" destOrd="0" presId="urn:microsoft.com/office/officeart/2008/layout/VerticalCurvedList"/>
    <dgm:cxn modelId="{E7E863FF-1569-4EEE-BDE8-0FAA089BE884}" type="presParOf" srcId="{1B721F58-3F40-4395-92B9-D64739DD603B}" destId="{4AF40778-8B1D-4626-BAA2-FEBA33789B50}" srcOrd="9" destOrd="0" presId="urn:microsoft.com/office/officeart/2008/layout/VerticalCurvedList"/>
    <dgm:cxn modelId="{A882CB6F-00F8-4204-B326-C8F720DE7AA2}" type="presParOf" srcId="{1B721F58-3F40-4395-92B9-D64739DD603B}" destId="{1E9FBE07-08FC-4A65-ABDD-C236E72157B3}" srcOrd="10" destOrd="0" presId="urn:microsoft.com/office/officeart/2008/layout/VerticalCurvedList"/>
    <dgm:cxn modelId="{067D683E-114B-4B0A-88E5-ABA32DDABB3A}" type="presParOf" srcId="{1E9FBE07-08FC-4A65-ABDD-C236E72157B3}" destId="{98221524-33B4-421D-9616-D7B307501703}" srcOrd="0" destOrd="0" presId="urn:microsoft.com/office/officeart/2008/layout/VerticalCurvedList"/>
    <dgm:cxn modelId="{4E224F87-631A-4F0F-80A6-F19379A95224}" type="presParOf" srcId="{1B721F58-3F40-4395-92B9-D64739DD603B}" destId="{DAC39689-3F23-46AA-B1C3-FF4E8CB9079D}" srcOrd="11" destOrd="0" presId="urn:microsoft.com/office/officeart/2008/layout/VerticalCurvedList"/>
    <dgm:cxn modelId="{960A0A41-1EB4-413A-A808-66B0F70BBAF7}" type="presParOf" srcId="{1B721F58-3F40-4395-92B9-D64739DD603B}" destId="{6823B4EA-2864-4BDB-AC48-418C3726A86A}" srcOrd="12" destOrd="0" presId="urn:microsoft.com/office/officeart/2008/layout/VerticalCurvedList"/>
    <dgm:cxn modelId="{23EB0970-6226-452C-988C-05A3E2350223}" type="presParOf" srcId="{6823B4EA-2864-4BDB-AC48-418C3726A86A}" destId="{0AA8F195-E949-4EBD-83E1-FCD546F1DA93}" srcOrd="0" destOrd="0" presId="urn:microsoft.com/office/officeart/2008/layout/VerticalCurvedList"/>
    <dgm:cxn modelId="{9F8BAB75-7E84-4A68-8EEF-5CCDCBEDE09C}" type="presParOf" srcId="{1B721F58-3F40-4395-92B9-D64739DD603B}" destId="{48110FDD-3235-4276-8D36-9769C6101DD4}" srcOrd="13" destOrd="0" presId="urn:microsoft.com/office/officeart/2008/layout/VerticalCurvedList"/>
    <dgm:cxn modelId="{8209FC5F-FC05-45E9-ACB6-A9798420DCD4}" type="presParOf" srcId="{1B721F58-3F40-4395-92B9-D64739DD603B}" destId="{68A13E76-9FDF-45E9-BF01-97517C13D339}" srcOrd="14" destOrd="0" presId="urn:microsoft.com/office/officeart/2008/layout/VerticalCurvedList"/>
    <dgm:cxn modelId="{AE100AC3-3CC2-436F-97B9-D72BB53BC557}" type="presParOf" srcId="{68A13E76-9FDF-45E9-BF01-97517C13D339}" destId="{50ABBCD5-ACF2-481F-8733-3EFFC374FE0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360FAA-330D-41BB-9F24-C134CB30C785}" type="doc">
      <dgm:prSet loTypeId="urn:microsoft.com/office/officeart/2008/layout/VerticalCurvedList" loCatId="list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7C771133-5878-479D-9887-EB819E70A27B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1350" b="1" dirty="0" smtClean="0">
              <a:solidFill>
                <a:srgbClr val="002060"/>
              </a:solidFill>
            </a:rPr>
            <a:t>ГАПОУ ТО «Агротехнологический колледж»</a:t>
          </a:r>
          <a:endParaRPr lang="ru-RU" sz="1350" b="1" dirty="0">
            <a:solidFill>
              <a:srgbClr val="002060"/>
            </a:solidFill>
          </a:endParaRPr>
        </a:p>
      </dgm:t>
    </dgm:pt>
    <dgm:pt modelId="{58562F01-0734-40AC-B7AB-A8B0FB458AAD}" type="parTrans" cxnId="{DC3CDE9F-33B5-4AB0-9EE4-4B3C61EF84F1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287D77C0-51FE-4652-ADE1-EAEA86157893}" type="sibTrans" cxnId="{DC3CDE9F-33B5-4AB0-9EE4-4B3C61EF84F1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20D962CB-5DC5-44F7-9AB5-3D024E9983D7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1350" b="1" dirty="0" smtClean="0">
              <a:solidFill>
                <a:srgbClr val="002060"/>
              </a:solidFill>
            </a:rPr>
            <a:t>ГАПОУ ТО «</a:t>
          </a:r>
          <a:r>
            <a:rPr lang="ru-RU" sz="1350" b="1" dirty="0" err="1" smtClean="0">
              <a:solidFill>
                <a:srgbClr val="002060"/>
              </a:solidFill>
            </a:rPr>
            <a:t>Ишимский</a:t>
          </a:r>
          <a:r>
            <a:rPr lang="ru-RU" sz="1350" b="1" dirty="0" smtClean="0">
              <a:solidFill>
                <a:srgbClr val="002060"/>
              </a:solidFill>
            </a:rPr>
            <a:t> многопрофильный техникум»</a:t>
          </a:r>
          <a:endParaRPr lang="ru-RU" sz="1350" b="1" dirty="0">
            <a:solidFill>
              <a:srgbClr val="002060"/>
            </a:solidFill>
          </a:endParaRPr>
        </a:p>
      </dgm:t>
    </dgm:pt>
    <dgm:pt modelId="{CC2277C2-02C2-4258-94D1-985A9C97A07C}" type="parTrans" cxnId="{5CAE0714-8FE2-4C91-932F-A77E68647981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12255F67-5F5B-48B4-8AB3-3C120163144C}" type="sibTrans" cxnId="{5CAE0714-8FE2-4C91-932F-A77E68647981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0F7D2B40-1DED-4AD6-8B32-E286DD14B6CF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1350" b="1" dirty="0" smtClean="0">
              <a:solidFill>
                <a:srgbClr val="002060"/>
              </a:solidFill>
            </a:rPr>
            <a:t>ГАПОУ ТО «Тюменский колледж транспортных технологий и сервиса»</a:t>
          </a:r>
          <a:endParaRPr lang="ru-RU" sz="1350" b="1" dirty="0">
            <a:solidFill>
              <a:srgbClr val="002060"/>
            </a:solidFill>
          </a:endParaRPr>
        </a:p>
      </dgm:t>
    </dgm:pt>
    <dgm:pt modelId="{2772A6E8-56DC-4F3A-8617-7DCC84AA9AAE}" type="parTrans" cxnId="{6794B191-CD4A-4C8C-BE08-E0C8E1D89DAC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D98065D8-3BBE-4D85-AAB6-B05F4322CD43}" type="sibTrans" cxnId="{6794B191-CD4A-4C8C-BE08-E0C8E1D89DAC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E69887C6-4D0F-43AC-B6E3-477AD5F78DDB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1300" b="1" dirty="0" smtClean="0">
              <a:solidFill>
                <a:srgbClr val="002060"/>
              </a:solidFill>
            </a:rPr>
            <a:t>ГАПОУ ТО «Тюменский техникум индустрии питания, коммерции и сервиса»</a:t>
          </a:r>
          <a:endParaRPr lang="ru-RU" sz="1300" b="1" dirty="0">
            <a:solidFill>
              <a:srgbClr val="002060"/>
            </a:solidFill>
          </a:endParaRPr>
        </a:p>
      </dgm:t>
    </dgm:pt>
    <dgm:pt modelId="{9C9FC772-2D5F-4ADA-B99E-612B80B92E47}" type="parTrans" cxnId="{57671F5B-5938-42D0-8097-08881309925C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EB98836C-9741-48A4-92A6-754CF4A3D2EF}" type="sibTrans" cxnId="{57671F5B-5938-42D0-8097-08881309925C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303767DD-6114-49F0-989B-A7300E178B60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1350" b="1" dirty="0" smtClean="0">
              <a:solidFill>
                <a:srgbClr val="002060"/>
              </a:solidFill>
            </a:rPr>
            <a:t>ГАПОУ ТО «Тобольский многопрофильный техникум»</a:t>
          </a:r>
          <a:endParaRPr lang="ru-RU" sz="1350" b="1" dirty="0">
            <a:solidFill>
              <a:srgbClr val="002060"/>
            </a:solidFill>
          </a:endParaRPr>
        </a:p>
      </dgm:t>
    </dgm:pt>
    <dgm:pt modelId="{5A842CAD-0092-4A45-81A9-1459C5D9264A}" type="parTrans" cxnId="{0AA2ABDC-2F08-4510-B31A-C7C660E3236C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AB9FCD1A-D791-4682-845E-1F1968695121}" type="sibTrans" cxnId="{0AA2ABDC-2F08-4510-B31A-C7C660E3236C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A7A9EEFC-80D6-4033-8A01-64A6802CFDD1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1350" b="1" dirty="0" smtClean="0">
              <a:solidFill>
                <a:srgbClr val="002060"/>
              </a:solidFill>
            </a:rPr>
            <a:t>ГАПОУ ТО «Западно-Сибирский государственный колледж»</a:t>
          </a:r>
          <a:endParaRPr lang="ru-RU" sz="1350" b="1" dirty="0">
            <a:solidFill>
              <a:srgbClr val="002060"/>
            </a:solidFill>
          </a:endParaRPr>
        </a:p>
      </dgm:t>
    </dgm:pt>
    <dgm:pt modelId="{74DE2491-95E6-4DF2-B80E-3BD6520E1683}" type="parTrans" cxnId="{98EA760A-AF0A-4377-B28C-26F798856674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8267DDD3-366C-44DA-A2EE-ECAC4C67D766}" type="sibTrans" cxnId="{98EA760A-AF0A-4377-B28C-26F798856674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5E9C0895-68D5-4D15-9B22-009A91055694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1350" b="1" dirty="0" smtClean="0">
              <a:solidFill>
                <a:srgbClr val="002060"/>
              </a:solidFill>
            </a:rPr>
            <a:t>ГАПОУ ТО «Тюменский колледж водного транспорта»</a:t>
          </a:r>
          <a:endParaRPr lang="ru-RU" sz="1350" b="1" dirty="0">
            <a:solidFill>
              <a:srgbClr val="002060"/>
            </a:solidFill>
          </a:endParaRPr>
        </a:p>
      </dgm:t>
    </dgm:pt>
    <dgm:pt modelId="{820CBCCC-1AB0-49C7-8EE9-E535C83111C3}" type="parTrans" cxnId="{944FA61B-17E3-450C-AFBC-6A941F078A38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C40CE423-505D-4CE1-8354-F3BCC97C5178}" type="sibTrans" cxnId="{944FA61B-17E3-450C-AFBC-6A941F078A38}">
      <dgm:prSet/>
      <dgm:spPr/>
      <dgm:t>
        <a:bodyPr/>
        <a:lstStyle/>
        <a:p>
          <a:pPr algn="ctr"/>
          <a:endParaRPr lang="ru-RU" sz="1350" b="1">
            <a:solidFill>
              <a:srgbClr val="002060"/>
            </a:solidFill>
          </a:endParaRPr>
        </a:p>
      </dgm:t>
    </dgm:pt>
    <dgm:pt modelId="{EE7C03D1-0C79-499D-BE85-AD28281F1C33}" type="pres">
      <dgm:prSet presAssocID="{6E360FAA-330D-41BB-9F24-C134CB30C785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B721F58-3F40-4395-92B9-D64739DD603B}" type="pres">
      <dgm:prSet presAssocID="{6E360FAA-330D-41BB-9F24-C134CB30C785}" presName="Name1" presStyleCnt="0"/>
      <dgm:spPr/>
    </dgm:pt>
    <dgm:pt modelId="{FD8D70C1-8DD9-4A2F-AD45-D993C7DDF44F}" type="pres">
      <dgm:prSet presAssocID="{6E360FAA-330D-41BB-9F24-C134CB30C785}" presName="cycle" presStyleCnt="0"/>
      <dgm:spPr/>
    </dgm:pt>
    <dgm:pt modelId="{D5C96FA6-FF9F-4207-8B07-0C83FD826F6E}" type="pres">
      <dgm:prSet presAssocID="{6E360FAA-330D-41BB-9F24-C134CB30C785}" presName="srcNode" presStyleLbl="node1" presStyleIdx="0" presStyleCnt="7"/>
      <dgm:spPr/>
    </dgm:pt>
    <dgm:pt modelId="{9F5134DD-E5BD-47B8-AAC7-035A9A8AB5EA}" type="pres">
      <dgm:prSet presAssocID="{6E360FAA-330D-41BB-9F24-C134CB30C785}" presName="conn" presStyleLbl="parChTrans1D2" presStyleIdx="0" presStyleCnt="1" custLinFactNeighborX="-447" custLinFactNeighborY="1874"/>
      <dgm:spPr/>
      <dgm:t>
        <a:bodyPr/>
        <a:lstStyle/>
        <a:p>
          <a:endParaRPr lang="ru-RU"/>
        </a:p>
      </dgm:t>
    </dgm:pt>
    <dgm:pt modelId="{63060366-E98F-4DA7-BF22-A6A3982351E6}" type="pres">
      <dgm:prSet presAssocID="{6E360FAA-330D-41BB-9F24-C134CB30C785}" presName="extraNode" presStyleLbl="node1" presStyleIdx="0" presStyleCnt="7"/>
      <dgm:spPr/>
    </dgm:pt>
    <dgm:pt modelId="{9AC171E3-49FF-46CE-A167-37B95629E4FB}" type="pres">
      <dgm:prSet presAssocID="{6E360FAA-330D-41BB-9F24-C134CB30C785}" presName="dstNode" presStyleLbl="node1" presStyleIdx="0" presStyleCnt="7"/>
      <dgm:spPr/>
    </dgm:pt>
    <dgm:pt modelId="{4CBBA9D3-EA8A-40F9-9A4A-4C443B1CF2BB}" type="pres">
      <dgm:prSet presAssocID="{7C771133-5878-479D-9887-EB819E70A27B}" presName="text_1" presStyleLbl="node1" presStyleIdx="0" presStyleCnt="7" custScaleY="1168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A319D0-F994-4B6B-A05F-BF1027428C7E}" type="pres">
      <dgm:prSet presAssocID="{7C771133-5878-479D-9887-EB819E70A27B}" presName="accent_1" presStyleCnt="0"/>
      <dgm:spPr/>
    </dgm:pt>
    <dgm:pt modelId="{0D807B50-C58C-4EF5-A978-5DFBF23D8594}" type="pres">
      <dgm:prSet presAssocID="{7C771133-5878-479D-9887-EB819E70A27B}" presName="accentRepeatNode" presStyleLbl="solidFgAcc1" presStyleIdx="0" presStyleCnt="7"/>
      <dgm:spPr/>
    </dgm:pt>
    <dgm:pt modelId="{D1F1FDD3-8EDE-4BA0-AE3C-113F144B3A5A}" type="pres">
      <dgm:prSet presAssocID="{20D962CB-5DC5-44F7-9AB5-3D024E9983D7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BBA7FA-1CA9-4299-BAE5-F73B07790AEC}" type="pres">
      <dgm:prSet presAssocID="{20D962CB-5DC5-44F7-9AB5-3D024E9983D7}" presName="accent_2" presStyleCnt="0"/>
      <dgm:spPr/>
    </dgm:pt>
    <dgm:pt modelId="{794ABFE4-9C8A-4E7C-9D7B-209DF33E17B5}" type="pres">
      <dgm:prSet presAssocID="{20D962CB-5DC5-44F7-9AB5-3D024E9983D7}" presName="accentRepeatNode" presStyleLbl="solidFgAcc1" presStyleIdx="1" presStyleCnt="7"/>
      <dgm:spPr/>
    </dgm:pt>
    <dgm:pt modelId="{2E715FB7-92A0-4486-A8B1-97370A44F787}" type="pres">
      <dgm:prSet presAssocID="{0F7D2B40-1DED-4AD6-8B32-E286DD14B6CF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B6CF53-623F-4FA4-B46A-09D8BBE6037E}" type="pres">
      <dgm:prSet presAssocID="{0F7D2B40-1DED-4AD6-8B32-E286DD14B6CF}" presName="accent_3" presStyleCnt="0"/>
      <dgm:spPr/>
    </dgm:pt>
    <dgm:pt modelId="{59AA27D0-2174-4E9B-836E-C237E4A544E0}" type="pres">
      <dgm:prSet presAssocID="{0F7D2B40-1DED-4AD6-8B32-E286DD14B6CF}" presName="accentRepeatNode" presStyleLbl="solidFgAcc1" presStyleIdx="2" presStyleCnt="7"/>
      <dgm:spPr/>
    </dgm:pt>
    <dgm:pt modelId="{1BDFB286-0361-4739-B2B6-E452370A6ED4}" type="pres">
      <dgm:prSet presAssocID="{E69887C6-4D0F-43AC-B6E3-477AD5F78DDB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F6314F-8002-4A79-8572-4E59ED7E5B8B}" type="pres">
      <dgm:prSet presAssocID="{E69887C6-4D0F-43AC-B6E3-477AD5F78DDB}" presName="accent_4" presStyleCnt="0"/>
      <dgm:spPr/>
    </dgm:pt>
    <dgm:pt modelId="{3A752EAB-F34E-4E9C-88C4-1C4466151176}" type="pres">
      <dgm:prSet presAssocID="{E69887C6-4D0F-43AC-B6E3-477AD5F78DDB}" presName="accentRepeatNode" presStyleLbl="solidFgAcc1" presStyleIdx="3" presStyleCnt="7"/>
      <dgm:spPr/>
    </dgm:pt>
    <dgm:pt modelId="{42DE2AEB-9CA8-4C10-8299-BEBB8E689AA1}" type="pres">
      <dgm:prSet presAssocID="{303767DD-6114-49F0-989B-A7300E178B60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7A5B19-9B2A-47C3-92B6-9AB20FE0374C}" type="pres">
      <dgm:prSet presAssocID="{303767DD-6114-49F0-989B-A7300E178B60}" presName="accent_5" presStyleCnt="0"/>
      <dgm:spPr/>
    </dgm:pt>
    <dgm:pt modelId="{7BC16A16-6B93-41BC-83BD-4BAC5E3CC585}" type="pres">
      <dgm:prSet presAssocID="{303767DD-6114-49F0-989B-A7300E178B60}" presName="accentRepeatNode" presStyleLbl="solidFgAcc1" presStyleIdx="4" presStyleCnt="7"/>
      <dgm:spPr/>
    </dgm:pt>
    <dgm:pt modelId="{2E59131C-7F91-4FF9-86E2-DE9305A2F169}" type="pres">
      <dgm:prSet presAssocID="{A7A9EEFC-80D6-4033-8A01-64A6802CFDD1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FCE2C8-460B-4F3A-9DD7-5E6AEE0A2578}" type="pres">
      <dgm:prSet presAssocID="{A7A9EEFC-80D6-4033-8A01-64A6802CFDD1}" presName="accent_6" presStyleCnt="0"/>
      <dgm:spPr/>
    </dgm:pt>
    <dgm:pt modelId="{F521E337-578F-4830-B462-9BEF23357C9A}" type="pres">
      <dgm:prSet presAssocID="{A7A9EEFC-80D6-4033-8A01-64A6802CFDD1}" presName="accentRepeatNode" presStyleLbl="solidFgAcc1" presStyleIdx="5" presStyleCnt="7"/>
      <dgm:spPr/>
    </dgm:pt>
    <dgm:pt modelId="{5370C50E-AEA1-40C1-898C-0DBA2C0089F3}" type="pres">
      <dgm:prSet presAssocID="{5E9C0895-68D5-4D15-9B22-009A91055694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AAA0B1-3043-4BEA-9FF0-59B9DE7ECFED}" type="pres">
      <dgm:prSet presAssocID="{5E9C0895-68D5-4D15-9B22-009A91055694}" presName="accent_7" presStyleCnt="0"/>
      <dgm:spPr/>
    </dgm:pt>
    <dgm:pt modelId="{873F6AF4-A89B-4414-AA19-21CB9E8D19F9}" type="pres">
      <dgm:prSet presAssocID="{5E9C0895-68D5-4D15-9B22-009A91055694}" presName="accentRepeatNode" presStyleLbl="solidFgAcc1" presStyleIdx="6" presStyleCnt="7"/>
      <dgm:spPr/>
    </dgm:pt>
  </dgm:ptLst>
  <dgm:cxnLst>
    <dgm:cxn modelId="{944FA61B-17E3-450C-AFBC-6A941F078A38}" srcId="{6E360FAA-330D-41BB-9F24-C134CB30C785}" destId="{5E9C0895-68D5-4D15-9B22-009A91055694}" srcOrd="6" destOrd="0" parTransId="{820CBCCC-1AB0-49C7-8EE9-E535C83111C3}" sibTransId="{C40CE423-505D-4CE1-8354-F3BCC97C5178}"/>
    <dgm:cxn modelId="{7ACE8205-6B23-4285-B813-3EECAF1AAE6B}" type="presOf" srcId="{0F7D2B40-1DED-4AD6-8B32-E286DD14B6CF}" destId="{2E715FB7-92A0-4486-A8B1-97370A44F787}" srcOrd="0" destOrd="0" presId="urn:microsoft.com/office/officeart/2008/layout/VerticalCurvedList"/>
    <dgm:cxn modelId="{4F75E0DB-C044-443B-8158-F4BAB4A4A50E}" type="presOf" srcId="{E69887C6-4D0F-43AC-B6E3-477AD5F78DDB}" destId="{1BDFB286-0361-4739-B2B6-E452370A6ED4}" srcOrd="0" destOrd="0" presId="urn:microsoft.com/office/officeart/2008/layout/VerticalCurvedList"/>
    <dgm:cxn modelId="{0AA2ABDC-2F08-4510-B31A-C7C660E3236C}" srcId="{6E360FAA-330D-41BB-9F24-C134CB30C785}" destId="{303767DD-6114-49F0-989B-A7300E178B60}" srcOrd="4" destOrd="0" parTransId="{5A842CAD-0092-4A45-81A9-1459C5D9264A}" sibTransId="{AB9FCD1A-D791-4682-845E-1F1968695121}"/>
    <dgm:cxn modelId="{6794B191-CD4A-4C8C-BE08-E0C8E1D89DAC}" srcId="{6E360FAA-330D-41BB-9F24-C134CB30C785}" destId="{0F7D2B40-1DED-4AD6-8B32-E286DD14B6CF}" srcOrd="2" destOrd="0" parTransId="{2772A6E8-56DC-4F3A-8617-7DCC84AA9AAE}" sibTransId="{D98065D8-3BBE-4D85-AAB6-B05F4322CD43}"/>
    <dgm:cxn modelId="{DC3CDE9F-33B5-4AB0-9EE4-4B3C61EF84F1}" srcId="{6E360FAA-330D-41BB-9F24-C134CB30C785}" destId="{7C771133-5878-479D-9887-EB819E70A27B}" srcOrd="0" destOrd="0" parTransId="{58562F01-0734-40AC-B7AB-A8B0FB458AAD}" sibTransId="{287D77C0-51FE-4652-ADE1-EAEA86157893}"/>
    <dgm:cxn modelId="{5CAE0714-8FE2-4C91-932F-A77E68647981}" srcId="{6E360FAA-330D-41BB-9F24-C134CB30C785}" destId="{20D962CB-5DC5-44F7-9AB5-3D024E9983D7}" srcOrd="1" destOrd="0" parTransId="{CC2277C2-02C2-4258-94D1-985A9C97A07C}" sibTransId="{12255F67-5F5B-48B4-8AB3-3C120163144C}"/>
    <dgm:cxn modelId="{CE0F359C-6C20-4E58-9B29-A47019D4BC5B}" type="presOf" srcId="{7C771133-5878-479D-9887-EB819E70A27B}" destId="{4CBBA9D3-EA8A-40F9-9A4A-4C443B1CF2BB}" srcOrd="0" destOrd="0" presId="urn:microsoft.com/office/officeart/2008/layout/VerticalCurvedList"/>
    <dgm:cxn modelId="{0CDC8895-77E0-4773-9CE9-083678416B4F}" type="presOf" srcId="{303767DD-6114-49F0-989B-A7300E178B60}" destId="{42DE2AEB-9CA8-4C10-8299-BEBB8E689AA1}" srcOrd="0" destOrd="0" presId="urn:microsoft.com/office/officeart/2008/layout/VerticalCurvedList"/>
    <dgm:cxn modelId="{53FBB4B4-A96F-4C75-9565-0289B6B0E3DD}" type="presOf" srcId="{A7A9EEFC-80D6-4033-8A01-64A6802CFDD1}" destId="{2E59131C-7F91-4FF9-86E2-DE9305A2F169}" srcOrd="0" destOrd="0" presId="urn:microsoft.com/office/officeart/2008/layout/VerticalCurvedList"/>
    <dgm:cxn modelId="{8AB9D7AF-3962-47AE-86F3-A7D3C40E6B4C}" type="presOf" srcId="{20D962CB-5DC5-44F7-9AB5-3D024E9983D7}" destId="{D1F1FDD3-8EDE-4BA0-AE3C-113F144B3A5A}" srcOrd="0" destOrd="0" presId="urn:microsoft.com/office/officeart/2008/layout/VerticalCurvedList"/>
    <dgm:cxn modelId="{98EA760A-AF0A-4377-B28C-26F798856674}" srcId="{6E360FAA-330D-41BB-9F24-C134CB30C785}" destId="{A7A9EEFC-80D6-4033-8A01-64A6802CFDD1}" srcOrd="5" destOrd="0" parTransId="{74DE2491-95E6-4DF2-B80E-3BD6520E1683}" sibTransId="{8267DDD3-366C-44DA-A2EE-ECAC4C67D766}"/>
    <dgm:cxn modelId="{57671F5B-5938-42D0-8097-08881309925C}" srcId="{6E360FAA-330D-41BB-9F24-C134CB30C785}" destId="{E69887C6-4D0F-43AC-B6E3-477AD5F78DDB}" srcOrd="3" destOrd="0" parTransId="{9C9FC772-2D5F-4ADA-B99E-612B80B92E47}" sibTransId="{EB98836C-9741-48A4-92A6-754CF4A3D2EF}"/>
    <dgm:cxn modelId="{BCB0800E-AC92-4987-98F8-61F3645724B8}" type="presOf" srcId="{5E9C0895-68D5-4D15-9B22-009A91055694}" destId="{5370C50E-AEA1-40C1-898C-0DBA2C0089F3}" srcOrd="0" destOrd="0" presId="urn:microsoft.com/office/officeart/2008/layout/VerticalCurvedList"/>
    <dgm:cxn modelId="{F5D7F636-ADA5-426D-960D-72DE40EF355E}" type="presOf" srcId="{6E360FAA-330D-41BB-9F24-C134CB30C785}" destId="{EE7C03D1-0C79-499D-BE85-AD28281F1C33}" srcOrd="0" destOrd="0" presId="urn:microsoft.com/office/officeart/2008/layout/VerticalCurvedList"/>
    <dgm:cxn modelId="{7FDB0E6A-CD1F-42D8-A13A-1E012B349655}" type="presOf" srcId="{287D77C0-51FE-4652-ADE1-EAEA86157893}" destId="{9F5134DD-E5BD-47B8-AAC7-035A9A8AB5EA}" srcOrd="0" destOrd="0" presId="urn:microsoft.com/office/officeart/2008/layout/VerticalCurvedList"/>
    <dgm:cxn modelId="{3D80327A-F47B-4ED9-BE15-EA3F602ABB70}" type="presParOf" srcId="{EE7C03D1-0C79-499D-BE85-AD28281F1C33}" destId="{1B721F58-3F40-4395-92B9-D64739DD603B}" srcOrd="0" destOrd="0" presId="urn:microsoft.com/office/officeart/2008/layout/VerticalCurvedList"/>
    <dgm:cxn modelId="{8C769011-A8BF-431C-8891-3A03E482688A}" type="presParOf" srcId="{1B721F58-3F40-4395-92B9-D64739DD603B}" destId="{FD8D70C1-8DD9-4A2F-AD45-D993C7DDF44F}" srcOrd="0" destOrd="0" presId="urn:microsoft.com/office/officeart/2008/layout/VerticalCurvedList"/>
    <dgm:cxn modelId="{44AB8615-1388-4898-B4D3-3BED66C249F3}" type="presParOf" srcId="{FD8D70C1-8DD9-4A2F-AD45-D993C7DDF44F}" destId="{D5C96FA6-FF9F-4207-8B07-0C83FD826F6E}" srcOrd="0" destOrd="0" presId="urn:microsoft.com/office/officeart/2008/layout/VerticalCurvedList"/>
    <dgm:cxn modelId="{B453109E-CFCF-4033-865E-EE602DCE798F}" type="presParOf" srcId="{FD8D70C1-8DD9-4A2F-AD45-D993C7DDF44F}" destId="{9F5134DD-E5BD-47B8-AAC7-035A9A8AB5EA}" srcOrd="1" destOrd="0" presId="urn:microsoft.com/office/officeart/2008/layout/VerticalCurvedList"/>
    <dgm:cxn modelId="{94AC2652-6175-4495-A6BE-CB19C1456869}" type="presParOf" srcId="{FD8D70C1-8DD9-4A2F-AD45-D993C7DDF44F}" destId="{63060366-E98F-4DA7-BF22-A6A3982351E6}" srcOrd="2" destOrd="0" presId="urn:microsoft.com/office/officeart/2008/layout/VerticalCurvedList"/>
    <dgm:cxn modelId="{696C6485-AA09-4648-B7F3-6251E162F05F}" type="presParOf" srcId="{FD8D70C1-8DD9-4A2F-AD45-D993C7DDF44F}" destId="{9AC171E3-49FF-46CE-A167-37B95629E4FB}" srcOrd="3" destOrd="0" presId="urn:microsoft.com/office/officeart/2008/layout/VerticalCurvedList"/>
    <dgm:cxn modelId="{3C578314-5E2C-428A-922C-BCAC89F9788F}" type="presParOf" srcId="{1B721F58-3F40-4395-92B9-D64739DD603B}" destId="{4CBBA9D3-EA8A-40F9-9A4A-4C443B1CF2BB}" srcOrd="1" destOrd="0" presId="urn:microsoft.com/office/officeart/2008/layout/VerticalCurvedList"/>
    <dgm:cxn modelId="{E4879BE9-9BEC-458B-99E2-9065A1C3EC2A}" type="presParOf" srcId="{1B721F58-3F40-4395-92B9-D64739DD603B}" destId="{BDA319D0-F994-4B6B-A05F-BF1027428C7E}" srcOrd="2" destOrd="0" presId="urn:microsoft.com/office/officeart/2008/layout/VerticalCurvedList"/>
    <dgm:cxn modelId="{60B63AF0-A8D6-4E9A-8EF7-034D0A313FFE}" type="presParOf" srcId="{BDA319D0-F994-4B6B-A05F-BF1027428C7E}" destId="{0D807B50-C58C-4EF5-A978-5DFBF23D8594}" srcOrd="0" destOrd="0" presId="urn:microsoft.com/office/officeart/2008/layout/VerticalCurvedList"/>
    <dgm:cxn modelId="{553C008A-7730-4A4B-A2DF-8E81562D8F14}" type="presParOf" srcId="{1B721F58-3F40-4395-92B9-D64739DD603B}" destId="{D1F1FDD3-8EDE-4BA0-AE3C-113F144B3A5A}" srcOrd="3" destOrd="0" presId="urn:microsoft.com/office/officeart/2008/layout/VerticalCurvedList"/>
    <dgm:cxn modelId="{1A5151AE-D14F-4CAC-9789-34FA3B071557}" type="presParOf" srcId="{1B721F58-3F40-4395-92B9-D64739DD603B}" destId="{05BBA7FA-1CA9-4299-BAE5-F73B07790AEC}" srcOrd="4" destOrd="0" presId="urn:microsoft.com/office/officeart/2008/layout/VerticalCurvedList"/>
    <dgm:cxn modelId="{69937792-BDCB-4671-B13C-F0E60538EFEC}" type="presParOf" srcId="{05BBA7FA-1CA9-4299-BAE5-F73B07790AEC}" destId="{794ABFE4-9C8A-4E7C-9D7B-209DF33E17B5}" srcOrd="0" destOrd="0" presId="urn:microsoft.com/office/officeart/2008/layout/VerticalCurvedList"/>
    <dgm:cxn modelId="{09C774BC-B61E-4835-B758-968CC4472F42}" type="presParOf" srcId="{1B721F58-3F40-4395-92B9-D64739DD603B}" destId="{2E715FB7-92A0-4486-A8B1-97370A44F787}" srcOrd="5" destOrd="0" presId="urn:microsoft.com/office/officeart/2008/layout/VerticalCurvedList"/>
    <dgm:cxn modelId="{B6853658-3CEB-42B6-8BB1-E246CD181BD2}" type="presParOf" srcId="{1B721F58-3F40-4395-92B9-D64739DD603B}" destId="{B2B6CF53-623F-4FA4-B46A-09D8BBE6037E}" srcOrd="6" destOrd="0" presId="urn:microsoft.com/office/officeart/2008/layout/VerticalCurvedList"/>
    <dgm:cxn modelId="{5C482325-C335-457E-8AA9-9DE4BEC6331B}" type="presParOf" srcId="{B2B6CF53-623F-4FA4-B46A-09D8BBE6037E}" destId="{59AA27D0-2174-4E9B-836E-C237E4A544E0}" srcOrd="0" destOrd="0" presId="urn:microsoft.com/office/officeart/2008/layout/VerticalCurvedList"/>
    <dgm:cxn modelId="{8F979782-241C-40BB-84D2-79FAB21621ED}" type="presParOf" srcId="{1B721F58-3F40-4395-92B9-D64739DD603B}" destId="{1BDFB286-0361-4739-B2B6-E452370A6ED4}" srcOrd="7" destOrd="0" presId="urn:microsoft.com/office/officeart/2008/layout/VerticalCurvedList"/>
    <dgm:cxn modelId="{6DD304DA-C41B-4BEE-BF31-18C045D99366}" type="presParOf" srcId="{1B721F58-3F40-4395-92B9-D64739DD603B}" destId="{98F6314F-8002-4A79-8572-4E59ED7E5B8B}" srcOrd="8" destOrd="0" presId="urn:microsoft.com/office/officeart/2008/layout/VerticalCurvedList"/>
    <dgm:cxn modelId="{490A20A1-0EA6-4900-8416-9F59EE52318B}" type="presParOf" srcId="{98F6314F-8002-4A79-8572-4E59ED7E5B8B}" destId="{3A752EAB-F34E-4E9C-88C4-1C4466151176}" srcOrd="0" destOrd="0" presId="urn:microsoft.com/office/officeart/2008/layout/VerticalCurvedList"/>
    <dgm:cxn modelId="{D8EE4B6F-2930-4A45-9A6D-2731DD1BA20D}" type="presParOf" srcId="{1B721F58-3F40-4395-92B9-D64739DD603B}" destId="{42DE2AEB-9CA8-4C10-8299-BEBB8E689AA1}" srcOrd="9" destOrd="0" presId="urn:microsoft.com/office/officeart/2008/layout/VerticalCurvedList"/>
    <dgm:cxn modelId="{1165685D-088A-4DE0-8F1D-59A0A797CFBD}" type="presParOf" srcId="{1B721F58-3F40-4395-92B9-D64739DD603B}" destId="{E07A5B19-9B2A-47C3-92B6-9AB20FE0374C}" srcOrd="10" destOrd="0" presId="urn:microsoft.com/office/officeart/2008/layout/VerticalCurvedList"/>
    <dgm:cxn modelId="{7D8A8040-35E9-4D92-B6CB-24BB9C88DCE6}" type="presParOf" srcId="{E07A5B19-9B2A-47C3-92B6-9AB20FE0374C}" destId="{7BC16A16-6B93-41BC-83BD-4BAC5E3CC585}" srcOrd="0" destOrd="0" presId="urn:microsoft.com/office/officeart/2008/layout/VerticalCurvedList"/>
    <dgm:cxn modelId="{55FCC9B1-EFC8-446D-B03C-374EB4EBBA0C}" type="presParOf" srcId="{1B721F58-3F40-4395-92B9-D64739DD603B}" destId="{2E59131C-7F91-4FF9-86E2-DE9305A2F169}" srcOrd="11" destOrd="0" presId="urn:microsoft.com/office/officeart/2008/layout/VerticalCurvedList"/>
    <dgm:cxn modelId="{1E5D2935-F11D-413B-A559-79ECB46302F8}" type="presParOf" srcId="{1B721F58-3F40-4395-92B9-D64739DD603B}" destId="{5EFCE2C8-460B-4F3A-9DD7-5E6AEE0A2578}" srcOrd="12" destOrd="0" presId="urn:microsoft.com/office/officeart/2008/layout/VerticalCurvedList"/>
    <dgm:cxn modelId="{DC49CDD0-8AF2-4A03-B620-415F440C9D8D}" type="presParOf" srcId="{5EFCE2C8-460B-4F3A-9DD7-5E6AEE0A2578}" destId="{F521E337-578F-4830-B462-9BEF23357C9A}" srcOrd="0" destOrd="0" presId="urn:microsoft.com/office/officeart/2008/layout/VerticalCurvedList"/>
    <dgm:cxn modelId="{A29955F6-CCFF-401E-80BB-CD51B6086052}" type="presParOf" srcId="{1B721F58-3F40-4395-92B9-D64739DD603B}" destId="{5370C50E-AEA1-40C1-898C-0DBA2C0089F3}" srcOrd="13" destOrd="0" presId="urn:microsoft.com/office/officeart/2008/layout/VerticalCurvedList"/>
    <dgm:cxn modelId="{88D55D5A-3CE9-4228-98C4-12F16E4BC21E}" type="presParOf" srcId="{1B721F58-3F40-4395-92B9-D64739DD603B}" destId="{9DAAA0B1-3043-4BEA-9FF0-59B9DE7ECFED}" srcOrd="14" destOrd="0" presId="urn:microsoft.com/office/officeart/2008/layout/VerticalCurvedList"/>
    <dgm:cxn modelId="{749A9525-7F8A-4E12-A68C-038F59D1476C}" type="presParOf" srcId="{9DAAA0B1-3043-4BEA-9FF0-59B9DE7ECFED}" destId="{873F6AF4-A89B-4414-AA19-21CB9E8D19F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D83C8AA-CE51-4E4C-8103-7740907C1F8F}" type="doc">
      <dgm:prSet loTypeId="urn:microsoft.com/office/officeart/2005/8/layout/chevron2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31700D6F-7983-46D1-8825-D009C841303E}">
      <dgm:prSet phldrT="[Текст]" phldr="1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 dirty="0"/>
        </a:p>
      </dgm:t>
    </dgm:pt>
    <dgm:pt modelId="{77A0DA62-5DB4-44A7-B08A-F808388CAE0B}" type="parTrans" cxnId="{FB4C7A92-97B3-4561-9F2F-07A66AC7F597}">
      <dgm:prSet/>
      <dgm:spPr/>
      <dgm:t>
        <a:bodyPr/>
        <a:lstStyle/>
        <a:p>
          <a:endParaRPr lang="ru-RU"/>
        </a:p>
      </dgm:t>
    </dgm:pt>
    <dgm:pt modelId="{2CCCCCB6-3079-406F-A562-85538C3A4DFD}" type="sibTrans" cxnId="{FB4C7A92-97B3-4561-9F2F-07A66AC7F597}">
      <dgm:prSet/>
      <dgm:spPr/>
      <dgm:t>
        <a:bodyPr/>
        <a:lstStyle/>
        <a:p>
          <a:endParaRPr lang="ru-RU"/>
        </a:p>
      </dgm:t>
    </dgm:pt>
    <dgm:pt modelId="{D68D7DBD-7BBD-49AA-ABFF-D1990F9CE8C3}">
      <dgm:prSet phldrT="[Текст]" phldr="1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 dirty="0"/>
        </a:p>
      </dgm:t>
    </dgm:pt>
    <dgm:pt modelId="{8D128C66-9D18-46E9-8698-6EE69F242E64}" type="parTrans" cxnId="{DF087D31-08DB-485A-A1AC-5641D4A5E450}">
      <dgm:prSet/>
      <dgm:spPr/>
      <dgm:t>
        <a:bodyPr/>
        <a:lstStyle/>
        <a:p>
          <a:endParaRPr lang="ru-RU"/>
        </a:p>
      </dgm:t>
    </dgm:pt>
    <dgm:pt modelId="{1A87FA14-0288-4956-9648-C1883B5FDBF7}" type="sibTrans" cxnId="{DF087D31-08DB-485A-A1AC-5641D4A5E450}">
      <dgm:prSet/>
      <dgm:spPr/>
      <dgm:t>
        <a:bodyPr/>
        <a:lstStyle/>
        <a:p>
          <a:endParaRPr lang="ru-RU"/>
        </a:p>
      </dgm:t>
    </dgm:pt>
    <dgm:pt modelId="{7D71AF9A-5482-4BDC-96FC-65022783ABB8}">
      <dgm:prSet phldrT="[Текст]"/>
      <dgm:spPr/>
      <dgm:t>
        <a:bodyPr/>
        <a:lstStyle/>
        <a:p>
          <a:r>
            <a:rPr lang="ru-RU" dirty="0" smtClean="0"/>
            <a:t>ресурсы социокультурной образовательной среды ПОО в формировании компетентных специалистов для региона;</a:t>
          </a:r>
          <a:endParaRPr lang="ru-RU" dirty="0"/>
        </a:p>
      </dgm:t>
    </dgm:pt>
    <dgm:pt modelId="{91E5681F-1FCB-4649-A6F0-52BE9548820D}" type="parTrans" cxnId="{7F89EF1C-9264-48CC-BAD0-B15AE69E6E44}">
      <dgm:prSet/>
      <dgm:spPr/>
      <dgm:t>
        <a:bodyPr/>
        <a:lstStyle/>
        <a:p>
          <a:endParaRPr lang="ru-RU"/>
        </a:p>
      </dgm:t>
    </dgm:pt>
    <dgm:pt modelId="{18C3CE0E-7EEE-48AD-B5EB-AD4BF32FACD0}" type="sibTrans" cxnId="{7F89EF1C-9264-48CC-BAD0-B15AE69E6E44}">
      <dgm:prSet/>
      <dgm:spPr/>
      <dgm:t>
        <a:bodyPr/>
        <a:lstStyle/>
        <a:p>
          <a:endParaRPr lang="ru-RU"/>
        </a:p>
      </dgm:t>
    </dgm:pt>
    <dgm:pt modelId="{2A0B0A98-55DC-41C3-AF1A-9981FA9A4197}">
      <dgm:prSet phldrT="[Текст]" phldr="1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 dirty="0"/>
        </a:p>
      </dgm:t>
    </dgm:pt>
    <dgm:pt modelId="{8EBF27E9-ADCA-450E-82A3-F03011923E9B}" type="parTrans" cxnId="{E3FD5166-A8B0-44E7-9C29-0188D901C6A0}">
      <dgm:prSet/>
      <dgm:spPr/>
      <dgm:t>
        <a:bodyPr/>
        <a:lstStyle/>
        <a:p>
          <a:endParaRPr lang="ru-RU"/>
        </a:p>
      </dgm:t>
    </dgm:pt>
    <dgm:pt modelId="{E47EA8FD-59F9-490D-B0F8-7DE0F6547DB2}" type="sibTrans" cxnId="{E3FD5166-A8B0-44E7-9C29-0188D901C6A0}">
      <dgm:prSet/>
      <dgm:spPr/>
      <dgm:t>
        <a:bodyPr/>
        <a:lstStyle/>
        <a:p>
          <a:endParaRPr lang="ru-RU"/>
        </a:p>
      </dgm:t>
    </dgm:pt>
    <dgm:pt modelId="{D3A8DAA9-7D17-408B-A9F6-1A0F1025AC66}">
      <dgm:prSet phldrT="[Текст]"/>
      <dgm:spPr/>
      <dgm:t>
        <a:bodyPr/>
        <a:lstStyle/>
        <a:p>
          <a:r>
            <a:rPr lang="ru-RU" dirty="0" smtClean="0"/>
            <a:t>совершенствование подготовки специалистов через  развитие социокультурной образовательной среды ПОО;</a:t>
          </a:r>
          <a:endParaRPr lang="ru-RU" dirty="0"/>
        </a:p>
      </dgm:t>
    </dgm:pt>
    <dgm:pt modelId="{F3E89CF1-2B14-44AD-A836-18613F5F8649}" type="parTrans" cxnId="{72843A3F-1E19-4DCD-8F04-0411B75384E9}">
      <dgm:prSet/>
      <dgm:spPr/>
      <dgm:t>
        <a:bodyPr/>
        <a:lstStyle/>
        <a:p>
          <a:endParaRPr lang="ru-RU"/>
        </a:p>
      </dgm:t>
    </dgm:pt>
    <dgm:pt modelId="{BA96734A-94D1-44F7-AA0E-F470C1417E92}" type="sibTrans" cxnId="{72843A3F-1E19-4DCD-8F04-0411B75384E9}">
      <dgm:prSet/>
      <dgm:spPr/>
      <dgm:t>
        <a:bodyPr/>
        <a:lstStyle/>
        <a:p>
          <a:endParaRPr lang="ru-RU"/>
        </a:p>
      </dgm:t>
    </dgm:pt>
    <dgm:pt modelId="{2DDC1BFB-DA8F-4D9F-8880-D2ED018E64A1}">
      <dgm:prSet phldrT="[Текст]"/>
      <dgm:spPr/>
      <dgm:t>
        <a:bodyPr/>
        <a:lstStyle/>
        <a:p>
          <a:r>
            <a:rPr lang="ru-RU" dirty="0" smtClean="0"/>
            <a:t>механизмы организации образовательного процесса;</a:t>
          </a:r>
          <a:endParaRPr lang="ru-RU" dirty="0"/>
        </a:p>
      </dgm:t>
    </dgm:pt>
    <dgm:pt modelId="{7A6494DD-ABB1-4C52-929E-BD846AE70990}" type="sibTrans" cxnId="{4960B156-814E-40C7-8105-2274F189019F}">
      <dgm:prSet/>
      <dgm:spPr/>
      <dgm:t>
        <a:bodyPr/>
        <a:lstStyle/>
        <a:p>
          <a:endParaRPr lang="ru-RU"/>
        </a:p>
      </dgm:t>
    </dgm:pt>
    <dgm:pt modelId="{42C03399-E84D-45D4-92F0-DEE5D9910EAC}" type="parTrans" cxnId="{4960B156-814E-40C7-8105-2274F189019F}">
      <dgm:prSet/>
      <dgm:spPr/>
      <dgm:t>
        <a:bodyPr/>
        <a:lstStyle/>
        <a:p>
          <a:endParaRPr lang="ru-RU"/>
        </a:p>
      </dgm:t>
    </dgm:pt>
    <dgm:pt modelId="{ABC2C229-043F-4893-B45C-A75AC4B85136}">
      <dgm:prSet phldrT="[Текст]"/>
      <dgm:spPr/>
      <dgm:t>
        <a:bodyPr/>
        <a:lstStyle/>
        <a:p>
          <a:r>
            <a:rPr lang="ru-RU" dirty="0" smtClean="0"/>
            <a:t>опыт проектирования и реализации проектов;</a:t>
          </a:r>
          <a:endParaRPr lang="ru-RU" dirty="0"/>
        </a:p>
      </dgm:t>
    </dgm:pt>
    <dgm:pt modelId="{75FF294D-FA83-42EB-9665-BD0ACF3FADE7}" type="parTrans" cxnId="{51744CD1-9E65-4A2C-9620-916C45EBD321}">
      <dgm:prSet/>
      <dgm:spPr/>
      <dgm:t>
        <a:bodyPr/>
        <a:lstStyle/>
        <a:p>
          <a:endParaRPr lang="ru-RU"/>
        </a:p>
      </dgm:t>
    </dgm:pt>
    <dgm:pt modelId="{162A1345-463A-4AAC-BE72-C106F91CF577}" type="sibTrans" cxnId="{51744CD1-9E65-4A2C-9620-916C45EBD321}">
      <dgm:prSet/>
      <dgm:spPr/>
      <dgm:t>
        <a:bodyPr/>
        <a:lstStyle/>
        <a:p>
          <a:endParaRPr lang="ru-RU"/>
        </a:p>
      </dgm:t>
    </dgm:pt>
    <dgm:pt modelId="{20CF5E09-69FC-409D-A26C-A00E790A8743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 dirty="0"/>
        </a:p>
      </dgm:t>
    </dgm:pt>
    <dgm:pt modelId="{881C3C7E-3485-4837-A324-423C7794D2B2}" type="parTrans" cxnId="{487E9904-D325-40C3-8EC6-D814F42E13A4}">
      <dgm:prSet/>
      <dgm:spPr/>
      <dgm:t>
        <a:bodyPr/>
        <a:lstStyle/>
        <a:p>
          <a:endParaRPr lang="ru-RU"/>
        </a:p>
      </dgm:t>
    </dgm:pt>
    <dgm:pt modelId="{B14FBEFC-60DE-4009-A06D-9381A626BEC4}" type="sibTrans" cxnId="{487E9904-D325-40C3-8EC6-D814F42E13A4}">
      <dgm:prSet/>
      <dgm:spPr/>
      <dgm:t>
        <a:bodyPr/>
        <a:lstStyle/>
        <a:p>
          <a:endParaRPr lang="ru-RU"/>
        </a:p>
      </dgm:t>
    </dgm:pt>
    <dgm:pt modelId="{CC3E84CF-F41C-4139-81C3-D75756D2B48A}">
      <dgm:prSet phldrT="[Текст]"/>
      <dgm:spPr/>
      <dgm:t>
        <a:bodyPr/>
        <a:lstStyle/>
        <a:p>
          <a:r>
            <a:rPr lang="ru-RU" dirty="0" smtClean="0"/>
            <a:t>организация </a:t>
          </a:r>
          <a:r>
            <a:rPr lang="ru-RU" dirty="0" err="1" smtClean="0"/>
            <a:t>внеучебной</a:t>
          </a:r>
          <a:r>
            <a:rPr lang="ru-RU" dirty="0" smtClean="0"/>
            <a:t> деятельности в условиях ПОО.</a:t>
          </a:r>
          <a:endParaRPr lang="ru-RU" dirty="0"/>
        </a:p>
      </dgm:t>
    </dgm:pt>
    <dgm:pt modelId="{E5B125BF-AD09-4B2E-857B-0D58E5278A04}" type="parTrans" cxnId="{C2425E84-C9DD-4DE3-B183-21BC98A49528}">
      <dgm:prSet/>
      <dgm:spPr/>
      <dgm:t>
        <a:bodyPr/>
        <a:lstStyle/>
        <a:p>
          <a:endParaRPr lang="ru-RU"/>
        </a:p>
      </dgm:t>
    </dgm:pt>
    <dgm:pt modelId="{864F6449-DDD9-4998-A56F-C50A33FD2677}" type="sibTrans" cxnId="{C2425E84-C9DD-4DE3-B183-21BC98A49528}">
      <dgm:prSet/>
      <dgm:spPr/>
      <dgm:t>
        <a:bodyPr/>
        <a:lstStyle/>
        <a:p>
          <a:endParaRPr lang="ru-RU"/>
        </a:p>
      </dgm:t>
    </dgm:pt>
    <dgm:pt modelId="{BE81B866-7161-4BD9-A896-2F9A6A600565}">
      <dgm:prSet phldrT="[Текст]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 dirty="0"/>
        </a:p>
      </dgm:t>
    </dgm:pt>
    <dgm:pt modelId="{C975132A-1258-44C7-BEC9-17DAEB133230}" type="parTrans" cxnId="{BAA135A0-7D16-433C-B0F8-6A6E009D46FB}">
      <dgm:prSet/>
      <dgm:spPr/>
      <dgm:t>
        <a:bodyPr/>
        <a:lstStyle/>
        <a:p>
          <a:endParaRPr lang="ru-RU"/>
        </a:p>
      </dgm:t>
    </dgm:pt>
    <dgm:pt modelId="{98E3C504-019D-4C05-A64D-785E8CC36078}" type="sibTrans" cxnId="{BAA135A0-7D16-433C-B0F8-6A6E009D46FB}">
      <dgm:prSet/>
      <dgm:spPr/>
      <dgm:t>
        <a:bodyPr/>
        <a:lstStyle/>
        <a:p>
          <a:endParaRPr lang="ru-RU"/>
        </a:p>
      </dgm:t>
    </dgm:pt>
    <dgm:pt modelId="{A36B3F80-F063-44ED-B93F-C65871111683}" type="pres">
      <dgm:prSet presAssocID="{7D83C8AA-CE51-4E4C-8103-7740907C1F8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CB7904-8994-4AC0-8DE2-C91672C29E62}" type="pres">
      <dgm:prSet presAssocID="{31700D6F-7983-46D1-8825-D009C841303E}" presName="composite" presStyleCnt="0"/>
      <dgm:spPr/>
    </dgm:pt>
    <dgm:pt modelId="{12A5B3D6-8245-4D7F-93DA-FF2170E2691F}" type="pres">
      <dgm:prSet presAssocID="{31700D6F-7983-46D1-8825-D009C841303E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34AB80-8D37-472B-A228-C6845F2BD293}" type="pres">
      <dgm:prSet presAssocID="{31700D6F-7983-46D1-8825-D009C841303E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A06094-79DA-4F8C-96E2-B1F252B2942C}" type="pres">
      <dgm:prSet presAssocID="{2CCCCCB6-3079-406F-A562-85538C3A4DFD}" presName="sp" presStyleCnt="0"/>
      <dgm:spPr/>
    </dgm:pt>
    <dgm:pt modelId="{F1D89606-6E60-4B97-82EE-737DB1966BD3}" type="pres">
      <dgm:prSet presAssocID="{D68D7DBD-7BBD-49AA-ABFF-D1990F9CE8C3}" presName="composite" presStyleCnt="0"/>
      <dgm:spPr/>
    </dgm:pt>
    <dgm:pt modelId="{F67D1438-E435-4A2F-B9EA-345A3D6843ED}" type="pres">
      <dgm:prSet presAssocID="{D68D7DBD-7BBD-49AA-ABFF-D1990F9CE8C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C1F948-1A38-4611-B23E-7353AD87F867}" type="pres">
      <dgm:prSet presAssocID="{D68D7DBD-7BBD-49AA-ABFF-D1990F9CE8C3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09E1E-C29A-46D5-8961-94C9C158A5D7}" type="pres">
      <dgm:prSet presAssocID="{1A87FA14-0288-4956-9648-C1883B5FDBF7}" presName="sp" presStyleCnt="0"/>
      <dgm:spPr/>
    </dgm:pt>
    <dgm:pt modelId="{C52B1E8F-5CAD-4F95-9FBC-BEC6531E1BA2}" type="pres">
      <dgm:prSet presAssocID="{2A0B0A98-55DC-41C3-AF1A-9981FA9A4197}" presName="composite" presStyleCnt="0"/>
      <dgm:spPr/>
    </dgm:pt>
    <dgm:pt modelId="{C8BCBE35-7611-4544-8A10-944441FCD0CC}" type="pres">
      <dgm:prSet presAssocID="{2A0B0A98-55DC-41C3-AF1A-9981FA9A4197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F75B3-24DB-46EA-89D1-B2A351F0B8B6}" type="pres">
      <dgm:prSet presAssocID="{2A0B0A98-55DC-41C3-AF1A-9981FA9A4197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38CA9E-278C-48A0-AF97-F2956E6A697D}" type="pres">
      <dgm:prSet presAssocID="{E47EA8FD-59F9-490D-B0F8-7DE0F6547DB2}" presName="sp" presStyleCnt="0"/>
      <dgm:spPr/>
    </dgm:pt>
    <dgm:pt modelId="{0BF7F0C0-8B91-40FD-BFBC-0C5FA18679B8}" type="pres">
      <dgm:prSet presAssocID="{20CF5E09-69FC-409D-A26C-A00E790A8743}" presName="composite" presStyleCnt="0"/>
      <dgm:spPr/>
    </dgm:pt>
    <dgm:pt modelId="{88B14854-A53E-407E-A6AE-531F0D404C76}" type="pres">
      <dgm:prSet presAssocID="{20CF5E09-69FC-409D-A26C-A00E790A8743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7D964-65BE-48EC-8FD6-D571D2608E05}" type="pres">
      <dgm:prSet presAssocID="{20CF5E09-69FC-409D-A26C-A00E790A8743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61AFF4-1967-41AB-97F1-A10150FFC87A}" type="pres">
      <dgm:prSet presAssocID="{B14FBEFC-60DE-4009-A06D-9381A626BEC4}" presName="sp" presStyleCnt="0"/>
      <dgm:spPr/>
    </dgm:pt>
    <dgm:pt modelId="{5ADF4C5B-7851-4477-B18C-5F69C545F7C6}" type="pres">
      <dgm:prSet presAssocID="{BE81B866-7161-4BD9-A896-2F9A6A600565}" presName="composite" presStyleCnt="0"/>
      <dgm:spPr/>
    </dgm:pt>
    <dgm:pt modelId="{CA4407BD-0AE5-404E-84B5-22A2B04A1464}" type="pres">
      <dgm:prSet presAssocID="{BE81B866-7161-4BD9-A896-2F9A6A600565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492221-91F3-4149-9AFA-195552CC31F8}" type="pres">
      <dgm:prSet presAssocID="{BE81B866-7161-4BD9-A896-2F9A6A600565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744CD1-9E65-4A2C-9620-916C45EBD321}" srcId="{20CF5E09-69FC-409D-A26C-A00E790A8743}" destId="{ABC2C229-043F-4893-B45C-A75AC4B85136}" srcOrd="0" destOrd="0" parTransId="{75FF294D-FA83-42EB-9665-BD0ACF3FADE7}" sibTransId="{162A1345-463A-4AAC-BE72-C106F91CF577}"/>
    <dgm:cxn modelId="{FB4C7A92-97B3-4561-9F2F-07A66AC7F597}" srcId="{7D83C8AA-CE51-4E4C-8103-7740907C1F8F}" destId="{31700D6F-7983-46D1-8825-D009C841303E}" srcOrd="0" destOrd="0" parTransId="{77A0DA62-5DB4-44A7-B08A-F808388CAE0B}" sibTransId="{2CCCCCB6-3079-406F-A562-85538C3A4DFD}"/>
    <dgm:cxn modelId="{4960B156-814E-40C7-8105-2274F189019F}" srcId="{31700D6F-7983-46D1-8825-D009C841303E}" destId="{2DDC1BFB-DA8F-4D9F-8880-D2ED018E64A1}" srcOrd="0" destOrd="0" parTransId="{42C03399-E84D-45D4-92F0-DEE5D9910EAC}" sibTransId="{7A6494DD-ABB1-4C52-929E-BD846AE70990}"/>
    <dgm:cxn modelId="{F2BC3E9D-1149-4C20-ADA9-7AFBEC6EE375}" type="presOf" srcId="{2A0B0A98-55DC-41C3-AF1A-9981FA9A4197}" destId="{C8BCBE35-7611-4544-8A10-944441FCD0CC}" srcOrd="0" destOrd="0" presId="urn:microsoft.com/office/officeart/2005/8/layout/chevron2"/>
    <dgm:cxn modelId="{594A967D-00ED-47FB-8474-7DA03EC6E8AF}" type="presOf" srcId="{CC3E84CF-F41C-4139-81C3-D75756D2B48A}" destId="{B2492221-91F3-4149-9AFA-195552CC31F8}" srcOrd="0" destOrd="0" presId="urn:microsoft.com/office/officeart/2005/8/layout/chevron2"/>
    <dgm:cxn modelId="{4764B1BF-173E-42AD-8A5F-26F033417B2F}" type="presOf" srcId="{7D71AF9A-5482-4BDC-96FC-65022783ABB8}" destId="{CEC1F948-1A38-4611-B23E-7353AD87F867}" srcOrd="0" destOrd="0" presId="urn:microsoft.com/office/officeart/2005/8/layout/chevron2"/>
    <dgm:cxn modelId="{487E9904-D325-40C3-8EC6-D814F42E13A4}" srcId="{7D83C8AA-CE51-4E4C-8103-7740907C1F8F}" destId="{20CF5E09-69FC-409D-A26C-A00E790A8743}" srcOrd="3" destOrd="0" parTransId="{881C3C7E-3485-4837-A324-423C7794D2B2}" sibTransId="{B14FBEFC-60DE-4009-A06D-9381A626BEC4}"/>
    <dgm:cxn modelId="{DC737500-EC69-4628-9019-6AF7CCE47E93}" type="presOf" srcId="{ABC2C229-043F-4893-B45C-A75AC4B85136}" destId="{8147D964-65BE-48EC-8FD6-D571D2608E05}" srcOrd="0" destOrd="0" presId="urn:microsoft.com/office/officeart/2005/8/layout/chevron2"/>
    <dgm:cxn modelId="{F7F0F96E-79D5-42B4-AC9D-870C1587F5BD}" type="presOf" srcId="{2DDC1BFB-DA8F-4D9F-8880-D2ED018E64A1}" destId="{3134AB80-8D37-472B-A228-C6845F2BD293}" srcOrd="0" destOrd="0" presId="urn:microsoft.com/office/officeart/2005/8/layout/chevron2"/>
    <dgm:cxn modelId="{29C46F00-C1AC-44B5-AE85-19A4F305075F}" type="presOf" srcId="{BE81B866-7161-4BD9-A896-2F9A6A600565}" destId="{CA4407BD-0AE5-404E-84B5-22A2B04A1464}" srcOrd="0" destOrd="0" presId="urn:microsoft.com/office/officeart/2005/8/layout/chevron2"/>
    <dgm:cxn modelId="{3E53A683-F802-4F3B-A327-531C3E6CB51E}" type="presOf" srcId="{20CF5E09-69FC-409D-A26C-A00E790A8743}" destId="{88B14854-A53E-407E-A6AE-531F0D404C76}" srcOrd="0" destOrd="0" presId="urn:microsoft.com/office/officeart/2005/8/layout/chevron2"/>
    <dgm:cxn modelId="{FCD8DB43-A4F4-4BAB-ABEC-F48E4C8F73E9}" type="presOf" srcId="{31700D6F-7983-46D1-8825-D009C841303E}" destId="{12A5B3D6-8245-4D7F-93DA-FF2170E2691F}" srcOrd="0" destOrd="0" presId="urn:microsoft.com/office/officeart/2005/8/layout/chevron2"/>
    <dgm:cxn modelId="{DF087D31-08DB-485A-A1AC-5641D4A5E450}" srcId="{7D83C8AA-CE51-4E4C-8103-7740907C1F8F}" destId="{D68D7DBD-7BBD-49AA-ABFF-D1990F9CE8C3}" srcOrd="1" destOrd="0" parTransId="{8D128C66-9D18-46E9-8698-6EE69F242E64}" sibTransId="{1A87FA14-0288-4956-9648-C1883B5FDBF7}"/>
    <dgm:cxn modelId="{B5B622D4-AB2F-43DE-B044-333694D558AD}" type="presOf" srcId="{D68D7DBD-7BBD-49AA-ABFF-D1990F9CE8C3}" destId="{F67D1438-E435-4A2F-B9EA-345A3D6843ED}" srcOrd="0" destOrd="0" presId="urn:microsoft.com/office/officeart/2005/8/layout/chevron2"/>
    <dgm:cxn modelId="{BAA135A0-7D16-433C-B0F8-6A6E009D46FB}" srcId="{7D83C8AA-CE51-4E4C-8103-7740907C1F8F}" destId="{BE81B866-7161-4BD9-A896-2F9A6A600565}" srcOrd="4" destOrd="0" parTransId="{C975132A-1258-44C7-BEC9-17DAEB133230}" sibTransId="{98E3C504-019D-4C05-A64D-785E8CC36078}"/>
    <dgm:cxn modelId="{458A84A2-38BA-4FBC-90A3-BAAD4DA4AA65}" type="presOf" srcId="{D3A8DAA9-7D17-408B-A9F6-1A0F1025AC66}" destId="{803F75B3-24DB-46EA-89D1-B2A351F0B8B6}" srcOrd="0" destOrd="0" presId="urn:microsoft.com/office/officeart/2005/8/layout/chevron2"/>
    <dgm:cxn modelId="{7F89EF1C-9264-48CC-BAD0-B15AE69E6E44}" srcId="{D68D7DBD-7BBD-49AA-ABFF-D1990F9CE8C3}" destId="{7D71AF9A-5482-4BDC-96FC-65022783ABB8}" srcOrd="0" destOrd="0" parTransId="{91E5681F-1FCB-4649-A6F0-52BE9548820D}" sibTransId="{18C3CE0E-7EEE-48AD-B5EB-AD4BF32FACD0}"/>
    <dgm:cxn modelId="{9D5862B6-89C7-479F-AE93-2F225C0BE481}" type="presOf" srcId="{7D83C8AA-CE51-4E4C-8103-7740907C1F8F}" destId="{A36B3F80-F063-44ED-B93F-C65871111683}" srcOrd="0" destOrd="0" presId="urn:microsoft.com/office/officeart/2005/8/layout/chevron2"/>
    <dgm:cxn modelId="{C2425E84-C9DD-4DE3-B183-21BC98A49528}" srcId="{BE81B866-7161-4BD9-A896-2F9A6A600565}" destId="{CC3E84CF-F41C-4139-81C3-D75756D2B48A}" srcOrd="0" destOrd="0" parTransId="{E5B125BF-AD09-4B2E-857B-0D58E5278A04}" sibTransId="{864F6449-DDD9-4998-A56F-C50A33FD2677}"/>
    <dgm:cxn modelId="{72843A3F-1E19-4DCD-8F04-0411B75384E9}" srcId="{2A0B0A98-55DC-41C3-AF1A-9981FA9A4197}" destId="{D3A8DAA9-7D17-408B-A9F6-1A0F1025AC66}" srcOrd="0" destOrd="0" parTransId="{F3E89CF1-2B14-44AD-A836-18613F5F8649}" sibTransId="{BA96734A-94D1-44F7-AA0E-F470C1417E92}"/>
    <dgm:cxn modelId="{E3FD5166-A8B0-44E7-9C29-0188D901C6A0}" srcId="{7D83C8AA-CE51-4E4C-8103-7740907C1F8F}" destId="{2A0B0A98-55DC-41C3-AF1A-9981FA9A4197}" srcOrd="2" destOrd="0" parTransId="{8EBF27E9-ADCA-450E-82A3-F03011923E9B}" sibTransId="{E47EA8FD-59F9-490D-B0F8-7DE0F6547DB2}"/>
    <dgm:cxn modelId="{A0C431C5-3092-47B0-A48C-5D411FB18309}" type="presParOf" srcId="{A36B3F80-F063-44ED-B93F-C65871111683}" destId="{6CCB7904-8994-4AC0-8DE2-C91672C29E62}" srcOrd="0" destOrd="0" presId="urn:microsoft.com/office/officeart/2005/8/layout/chevron2"/>
    <dgm:cxn modelId="{CE1B4BA9-D33F-4CEF-A523-EDB19955F2DA}" type="presParOf" srcId="{6CCB7904-8994-4AC0-8DE2-C91672C29E62}" destId="{12A5B3D6-8245-4D7F-93DA-FF2170E2691F}" srcOrd="0" destOrd="0" presId="urn:microsoft.com/office/officeart/2005/8/layout/chevron2"/>
    <dgm:cxn modelId="{901BE9D5-2856-4AF0-94CB-5C35B983183F}" type="presParOf" srcId="{6CCB7904-8994-4AC0-8DE2-C91672C29E62}" destId="{3134AB80-8D37-472B-A228-C6845F2BD293}" srcOrd="1" destOrd="0" presId="urn:microsoft.com/office/officeart/2005/8/layout/chevron2"/>
    <dgm:cxn modelId="{C5A28CE7-6F60-4EC6-80F9-F5ABEAF05490}" type="presParOf" srcId="{A36B3F80-F063-44ED-B93F-C65871111683}" destId="{E6A06094-79DA-4F8C-96E2-B1F252B2942C}" srcOrd="1" destOrd="0" presId="urn:microsoft.com/office/officeart/2005/8/layout/chevron2"/>
    <dgm:cxn modelId="{FCBD4C89-51BB-455E-A43F-DC2A0F612A07}" type="presParOf" srcId="{A36B3F80-F063-44ED-B93F-C65871111683}" destId="{F1D89606-6E60-4B97-82EE-737DB1966BD3}" srcOrd="2" destOrd="0" presId="urn:microsoft.com/office/officeart/2005/8/layout/chevron2"/>
    <dgm:cxn modelId="{D8798B36-A1FB-4920-A118-33B3DC4FE4FD}" type="presParOf" srcId="{F1D89606-6E60-4B97-82EE-737DB1966BD3}" destId="{F67D1438-E435-4A2F-B9EA-345A3D6843ED}" srcOrd="0" destOrd="0" presId="urn:microsoft.com/office/officeart/2005/8/layout/chevron2"/>
    <dgm:cxn modelId="{0B107168-C024-4123-8239-4586C785FC96}" type="presParOf" srcId="{F1D89606-6E60-4B97-82EE-737DB1966BD3}" destId="{CEC1F948-1A38-4611-B23E-7353AD87F867}" srcOrd="1" destOrd="0" presId="urn:microsoft.com/office/officeart/2005/8/layout/chevron2"/>
    <dgm:cxn modelId="{D7764C3B-6940-41C2-AB0E-050CC70C7C8F}" type="presParOf" srcId="{A36B3F80-F063-44ED-B93F-C65871111683}" destId="{6A509E1E-C29A-46D5-8961-94C9C158A5D7}" srcOrd="3" destOrd="0" presId="urn:microsoft.com/office/officeart/2005/8/layout/chevron2"/>
    <dgm:cxn modelId="{B7675422-65E8-4705-A6BA-4B9D30D46980}" type="presParOf" srcId="{A36B3F80-F063-44ED-B93F-C65871111683}" destId="{C52B1E8F-5CAD-4F95-9FBC-BEC6531E1BA2}" srcOrd="4" destOrd="0" presId="urn:microsoft.com/office/officeart/2005/8/layout/chevron2"/>
    <dgm:cxn modelId="{E797626A-5C6C-4ECA-AE0B-FBA44DF744F4}" type="presParOf" srcId="{C52B1E8F-5CAD-4F95-9FBC-BEC6531E1BA2}" destId="{C8BCBE35-7611-4544-8A10-944441FCD0CC}" srcOrd="0" destOrd="0" presId="urn:microsoft.com/office/officeart/2005/8/layout/chevron2"/>
    <dgm:cxn modelId="{B4825C94-1C40-448A-BF34-FB7EB60FC6F1}" type="presParOf" srcId="{C52B1E8F-5CAD-4F95-9FBC-BEC6531E1BA2}" destId="{803F75B3-24DB-46EA-89D1-B2A351F0B8B6}" srcOrd="1" destOrd="0" presId="urn:microsoft.com/office/officeart/2005/8/layout/chevron2"/>
    <dgm:cxn modelId="{428FA57A-9672-4B5D-A090-CE5E5B5B1178}" type="presParOf" srcId="{A36B3F80-F063-44ED-B93F-C65871111683}" destId="{EC38CA9E-278C-48A0-AF97-F2956E6A697D}" srcOrd="5" destOrd="0" presId="urn:microsoft.com/office/officeart/2005/8/layout/chevron2"/>
    <dgm:cxn modelId="{4C1DAE24-515F-4109-BD25-102EAB08839F}" type="presParOf" srcId="{A36B3F80-F063-44ED-B93F-C65871111683}" destId="{0BF7F0C0-8B91-40FD-BFBC-0C5FA18679B8}" srcOrd="6" destOrd="0" presId="urn:microsoft.com/office/officeart/2005/8/layout/chevron2"/>
    <dgm:cxn modelId="{EC27C36C-0CAB-4763-AE8C-657953CB98B7}" type="presParOf" srcId="{0BF7F0C0-8B91-40FD-BFBC-0C5FA18679B8}" destId="{88B14854-A53E-407E-A6AE-531F0D404C76}" srcOrd="0" destOrd="0" presId="urn:microsoft.com/office/officeart/2005/8/layout/chevron2"/>
    <dgm:cxn modelId="{77DC1F19-6B14-40FC-AA85-3A758ECBA73F}" type="presParOf" srcId="{0BF7F0C0-8B91-40FD-BFBC-0C5FA18679B8}" destId="{8147D964-65BE-48EC-8FD6-D571D2608E05}" srcOrd="1" destOrd="0" presId="urn:microsoft.com/office/officeart/2005/8/layout/chevron2"/>
    <dgm:cxn modelId="{E75A769D-0F68-4D48-8F4C-972815814F97}" type="presParOf" srcId="{A36B3F80-F063-44ED-B93F-C65871111683}" destId="{1461AFF4-1967-41AB-97F1-A10150FFC87A}" srcOrd="7" destOrd="0" presId="urn:microsoft.com/office/officeart/2005/8/layout/chevron2"/>
    <dgm:cxn modelId="{8DC71E56-DD92-439F-9AE2-4444731135AC}" type="presParOf" srcId="{A36B3F80-F063-44ED-B93F-C65871111683}" destId="{5ADF4C5B-7851-4477-B18C-5F69C545F7C6}" srcOrd="8" destOrd="0" presId="urn:microsoft.com/office/officeart/2005/8/layout/chevron2"/>
    <dgm:cxn modelId="{E5B4D8FE-A4CD-45AA-A868-8703560F6657}" type="presParOf" srcId="{5ADF4C5B-7851-4477-B18C-5F69C545F7C6}" destId="{CA4407BD-0AE5-404E-84B5-22A2B04A1464}" srcOrd="0" destOrd="0" presId="urn:microsoft.com/office/officeart/2005/8/layout/chevron2"/>
    <dgm:cxn modelId="{6D73A6AA-E386-41DF-B283-80107F1E57EC}" type="presParOf" srcId="{5ADF4C5B-7851-4477-B18C-5F69C545F7C6}" destId="{B2492221-91F3-4149-9AFA-195552CC31F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D83C8AA-CE51-4E4C-8103-7740907C1F8F}" type="doc">
      <dgm:prSet loTypeId="urn:microsoft.com/office/officeart/2005/8/layout/chevron2" loCatId="list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31700D6F-7983-46D1-8825-D009C841303E}">
      <dgm:prSet phldrT="[Текст]" phldr="1" custT="1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 sz="2400" dirty="0"/>
        </a:p>
      </dgm:t>
    </dgm:pt>
    <dgm:pt modelId="{77A0DA62-5DB4-44A7-B08A-F808388CAE0B}" type="parTrans" cxnId="{FB4C7A92-97B3-4561-9F2F-07A66AC7F597}">
      <dgm:prSet/>
      <dgm:spPr/>
      <dgm:t>
        <a:bodyPr/>
        <a:lstStyle/>
        <a:p>
          <a:endParaRPr lang="ru-RU" sz="2800"/>
        </a:p>
      </dgm:t>
    </dgm:pt>
    <dgm:pt modelId="{2CCCCCB6-3079-406F-A562-85538C3A4DFD}" type="sibTrans" cxnId="{FB4C7A92-97B3-4561-9F2F-07A66AC7F597}">
      <dgm:prSet/>
      <dgm:spPr/>
      <dgm:t>
        <a:bodyPr/>
        <a:lstStyle/>
        <a:p>
          <a:endParaRPr lang="ru-RU" sz="2800"/>
        </a:p>
      </dgm:t>
    </dgm:pt>
    <dgm:pt modelId="{D68D7DBD-7BBD-49AA-ABFF-D1990F9CE8C3}">
      <dgm:prSet phldrT="[Текст]" phldr="1" custT="1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 sz="2400" dirty="0"/>
        </a:p>
      </dgm:t>
    </dgm:pt>
    <dgm:pt modelId="{8D128C66-9D18-46E9-8698-6EE69F242E64}" type="parTrans" cxnId="{DF087D31-08DB-485A-A1AC-5641D4A5E450}">
      <dgm:prSet/>
      <dgm:spPr/>
      <dgm:t>
        <a:bodyPr/>
        <a:lstStyle/>
        <a:p>
          <a:endParaRPr lang="ru-RU" sz="2800"/>
        </a:p>
      </dgm:t>
    </dgm:pt>
    <dgm:pt modelId="{1A87FA14-0288-4956-9648-C1883B5FDBF7}" type="sibTrans" cxnId="{DF087D31-08DB-485A-A1AC-5641D4A5E450}">
      <dgm:prSet/>
      <dgm:spPr/>
      <dgm:t>
        <a:bodyPr/>
        <a:lstStyle/>
        <a:p>
          <a:endParaRPr lang="ru-RU" sz="2800"/>
        </a:p>
      </dgm:t>
    </dgm:pt>
    <dgm:pt modelId="{7D71AF9A-5482-4BDC-96FC-65022783ABB8}">
      <dgm:prSet phldrT="[Текст]" custT="1"/>
      <dgm:spPr/>
      <dgm:t>
        <a:bodyPr/>
        <a:lstStyle/>
        <a:p>
          <a:r>
            <a:rPr lang="ru-RU" sz="1100" dirty="0" smtClean="0"/>
            <a:t>реализацию технологии социального взаимодействия в процессе создания психологически безопасной образовательной среды;</a:t>
          </a:r>
          <a:endParaRPr lang="ru-RU" sz="1100" dirty="0"/>
        </a:p>
      </dgm:t>
    </dgm:pt>
    <dgm:pt modelId="{91E5681F-1FCB-4649-A6F0-52BE9548820D}" type="parTrans" cxnId="{7F89EF1C-9264-48CC-BAD0-B15AE69E6E44}">
      <dgm:prSet/>
      <dgm:spPr/>
      <dgm:t>
        <a:bodyPr/>
        <a:lstStyle/>
        <a:p>
          <a:endParaRPr lang="ru-RU" sz="2800"/>
        </a:p>
      </dgm:t>
    </dgm:pt>
    <dgm:pt modelId="{18C3CE0E-7EEE-48AD-B5EB-AD4BF32FACD0}" type="sibTrans" cxnId="{7F89EF1C-9264-48CC-BAD0-B15AE69E6E44}">
      <dgm:prSet/>
      <dgm:spPr/>
      <dgm:t>
        <a:bodyPr/>
        <a:lstStyle/>
        <a:p>
          <a:endParaRPr lang="ru-RU" sz="2800"/>
        </a:p>
      </dgm:t>
    </dgm:pt>
    <dgm:pt modelId="{2A0B0A98-55DC-41C3-AF1A-9981FA9A4197}">
      <dgm:prSet phldrT="[Текст]" phldr="1" custT="1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 sz="2400" dirty="0"/>
        </a:p>
      </dgm:t>
    </dgm:pt>
    <dgm:pt modelId="{8EBF27E9-ADCA-450E-82A3-F03011923E9B}" type="parTrans" cxnId="{E3FD5166-A8B0-44E7-9C29-0188D901C6A0}">
      <dgm:prSet/>
      <dgm:spPr/>
      <dgm:t>
        <a:bodyPr/>
        <a:lstStyle/>
        <a:p>
          <a:endParaRPr lang="ru-RU" sz="2800"/>
        </a:p>
      </dgm:t>
    </dgm:pt>
    <dgm:pt modelId="{E47EA8FD-59F9-490D-B0F8-7DE0F6547DB2}" type="sibTrans" cxnId="{E3FD5166-A8B0-44E7-9C29-0188D901C6A0}">
      <dgm:prSet/>
      <dgm:spPr/>
      <dgm:t>
        <a:bodyPr/>
        <a:lstStyle/>
        <a:p>
          <a:endParaRPr lang="ru-RU" sz="2800"/>
        </a:p>
      </dgm:t>
    </dgm:pt>
    <dgm:pt modelId="{D3A8DAA9-7D17-408B-A9F6-1A0F1025AC66}">
      <dgm:prSet phldrT="[Текст]" custT="1"/>
      <dgm:spPr/>
      <dgm:t>
        <a:bodyPr/>
        <a:lstStyle/>
        <a:p>
          <a:r>
            <a:rPr lang="ru-RU" sz="1100" dirty="0" smtClean="0"/>
            <a:t>создание условий для формирования духовно-нравственной и гармонично-развитой личности;</a:t>
          </a:r>
          <a:endParaRPr lang="ru-RU" sz="1100" dirty="0"/>
        </a:p>
      </dgm:t>
    </dgm:pt>
    <dgm:pt modelId="{F3E89CF1-2B14-44AD-A836-18613F5F8649}" type="parTrans" cxnId="{72843A3F-1E19-4DCD-8F04-0411B75384E9}">
      <dgm:prSet/>
      <dgm:spPr/>
      <dgm:t>
        <a:bodyPr/>
        <a:lstStyle/>
        <a:p>
          <a:endParaRPr lang="ru-RU" sz="2800"/>
        </a:p>
      </dgm:t>
    </dgm:pt>
    <dgm:pt modelId="{BA96734A-94D1-44F7-AA0E-F470C1417E92}" type="sibTrans" cxnId="{72843A3F-1E19-4DCD-8F04-0411B75384E9}">
      <dgm:prSet/>
      <dgm:spPr/>
      <dgm:t>
        <a:bodyPr/>
        <a:lstStyle/>
        <a:p>
          <a:endParaRPr lang="ru-RU" sz="2800"/>
        </a:p>
      </dgm:t>
    </dgm:pt>
    <dgm:pt modelId="{2DDC1BFB-DA8F-4D9F-8880-D2ED018E64A1}">
      <dgm:prSet phldrT="[Текст]" custT="1"/>
      <dgm:spPr/>
      <dgm:t>
        <a:bodyPr/>
        <a:lstStyle/>
        <a:p>
          <a:r>
            <a:rPr lang="ru-RU" sz="1100" dirty="0" smtClean="0"/>
            <a:t>подходы к формированию социокультурного пространства профессиональных образовательных организаций;</a:t>
          </a:r>
          <a:endParaRPr lang="ru-RU" sz="1100" dirty="0"/>
        </a:p>
      </dgm:t>
    </dgm:pt>
    <dgm:pt modelId="{7A6494DD-ABB1-4C52-929E-BD846AE70990}" type="sibTrans" cxnId="{4960B156-814E-40C7-8105-2274F189019F}">
      <dgm:prSet/>
      <dgm:spPr/>
      <dgm:t>
        <a:bodyPr/>
        <a:lstStyle/>
        <a:p>
          <a:endParaRPr lang="ru-RU" sz="2800"/>
        </a:p>
      </dgm:t>
    </dgm:pt>
    <dgm:pt modelId="{42C03399-E84D-45D4-92F0-DEE5D9910EAC}" type="parTrans" cxnId="{4960B156-814E-40C7-8105-2274F189019F}">
      <dgm:prSet/>
      <dgm:spPr/>
      <dgm:t>
        <a:bodyPr/>
        <a:lstStyle/>
        <a:p>
          <a:endParaRPr lang="ru-RU" sz="2800"/>
        </a:p>
      </dgm:t>
    </dgm:pt>
    <dgm:pt modelId="{A9E40C26-A3CE-4ED2-902D-A10934ACC7A1}">
      <dgm:prSet phldrT="[Текст]" custT="1"/>
      <dgm:spPr/>
      <dgm:t>
        <a:bodyPr/>
        <a:lstStyle/>
        <a:p>
          <a:r>
            <a:rPr lang="ru-RU" sz="1100" dirty="0" smtClean="0"/>
            <a:t>организацию и осуществление практико-ориентированного обучения в условиях учебно-тренировочного судна;</a:t>
          </a:r>
          <a:endParaRPr lang="ru-RU" sz="1100" dirty="0"/>
        </a:p>
      </dgm:t>
    </dgm:pt>
    <dgm:pt modelId="{2D17295A-E55C-4C7A-B520-20487B19FD39}" type="parTrans" cxnId="{5366DA7B-E1D8-4002-AD8D-8DA2A2227A1E}">
      <dgm:prSet/>
      <dgm:spPr/>
      <dgm:t>
        <a:bodyPr/>
        <a:lstStyle/>
        <a:p>
          <a:endParaRPr lang="ru-RU" sz="2800"/>
        </a:p>
      </dgm:t>
    </dgm:pt>
    <dgm:pt modelId="{BDBF721A-8A36-4F89-BA30-77BAAF748060}" type="sibTrans" cxnId="{5366DA7B-E1D8-4002-AD8D-8DA2A2227A1E}">
      <dgm:prSet/>
      <dgm:spPr/>
      <dgm:t>
        <a:bodyPr/>
        <a:lstStyle/>
        <a:p>
          <a:endParaRPr lang="ru-RU" sz="2800"/>
        </a:p>
      </dgm:t>
    </dgm:pt>
    <dgm:pt modelId="{41B7A543-3257-4AC1-BBC7-2262C8FC3348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 sz="2400" dirty="0"/>
        </a:p>
      </dgm:t>
    </dgm:pt>
    <dgm:pt modelId="{2A2FFBB7-29B1-43AA-9CD9-3D64EC8796F7}" type="parTrans" cxnId="{438A17A9-E1A0-4528-86EC-64719EAAC03C}">
      <dgm:prSet/>
      <dgm:spPr/>
      <dgm:t>
        <a:bodyPr/>
        <a:lstStyle/>
        <a:p>
          <a:endParaRPr lang="ru-RU" sz="2800"/>
        </a:p>
      </dgm:t>
    </dgm:pt>
    <dgm:pt modelId="{93B1055A-2109-432B-8957-066D809BF4C4}" type="sibTrans" cxnId="{438A17A9-E1A0-4528-86EC-64719EAAC03C}">
      <dgm:prSet/>
      <dgm:spPr/>
      <dgm:t>
        <a:bodyPr/>
        <a:lstStyle/>
        <a:p>
          <a:endParaRPr lang="ru-RU" sz="2800"/>
        </a:p>
      </dgm:t>
    </dgm:pt>
    <dgm:pt modelId="{36E65E06-DF05-4EBD-9132-9A9D7C566925}">
      <dgm:prSet phldrT="[Текст]" custT="1"/>
      <dgm:spPr/>
      <dgm:t>
        <a:bodyPr/>
        <a:lstStyle/>
        <a:p>
          <a:r>
            <a:rPr lang="ru-RU" sz="1100" dirty="0" smtClean="0"/>
            <a:t>внедрение технологии организации учебно-пространственной среды как структурного компонента социокультурной среды профессиональной образовательной организации и др.</a:t>
          </a:r>
          <a:endParaRPr lang="ru-RU" sz="1100" dirty="0"/>
        </a:p>
      </dgm:t>
    </dgm:pt>
    <dgm:pt modelId="{9ED7A434-3DF4-4B65-9872-CBA00C13B885}" type="parTrans" cxnId="{0E61261E-A495-4B67-9693-CCFEB91E805E}">
      <dgm:prSet/>
      <dgm:spPr/>
      <dgm:t>
        <a:bodyPr/>
        <a:lstStyle/>
        <a:p>
          <a:endParaRPr lang="ru-RU" sz="2800"/>
        </a:p>
      </dgm:t>
    </dgm:pt>
    <dgm:pt modelId="{16A5FF7A-D2F5-4272-BE8C-21D0F30C31B6}" type="sibTrans" cxnId="{0E61261E-A495-4B67-9693-CCFEB91E805E}">
      <dgm:prSet/>
      <dgm:spPr/>
      <dgm:t>
        <a:bodyPr/>
        <a:lstStyle/>
        <a:p>
          <a:endParaRPr lang="ru-RU" sz="2800"/>
        </a:p>
      </dgm:t>
    </dgm:pt>
    <dgm:pt modelId="{CBAA0C30-849A-4FEB-AB59-174BC0560766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 sz="2400" dirty="0"/>
        </a:p>
      </dgm:t>
    </dgm:pt>
    <dgm:pt modelId="{54CA4EAD-A93B-4771-BCF2-97C1C76B5CC0}" type="parTrans" cxnId="{0F091951-84A7-48AC-9FA7-FFE5BA0E9065}">
      <dgm:prSet/>
      <dgm:spPr/>
      <dgm:t>
        <a:bodyPr/>
        <a:lstStyle/>
        <a:p>
          <a:endParaRPr lang="ru-RU" sz="2800"/>
        </a:p>
      </dgm:t>
    </dgm:pt>
    <dgm:pt modelId="{F254ED82-E0AD-4D7B-94E6-A0E45190C445}" type="sibTrans" cxnId="{0F091951-84A7-48AC-9FA7-FFE5BA0E9065}">
      <dgm:prSet/>
      <dgm:spPr/>
      <dgm:t>
        <a:bodyPr/>
        <a:lstStyle/>
        <a:p>
          <a:endParaRPr lang="ru-RU" sz="2800"/>
        </a:p>
      </dgm:t>
    </dgm:pt>
    <dgm:pt modelId="{A36B3F80-F063-44ED-B93F-C65871111683}" type="pres">
      <dgm:prSet presAssocID="{7D83C8AA-CE51-4E4C-8103-7740907C1F8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CB7904-8994-4AC0-8DE2-C91672C29E62}" type="pres">
      <dgm:prSet presAssocID="{31700D6F-7983-46D1-8825-D009C841303E}" presName="composite" presStyleCnt="0"/>
      <dgm:spPr/>
    </dgm:pt>
    <dgm:pt modelId="{12A5B3D6-8245-4D7F-93DA-FF2170E2691F}" type="pres">
      <dgm:prSet presAssocID="{31700D6F-7983-46D1-8825-D009C841303E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34AB80-8D37-472B-A228-C6845F2BD293}" type="pres">
      <dgm:prSet presAssocID="{31700D6F-7983-46D1-8825-D009C841303E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A06094-79DA-4F8C-96E2-B1F252B2942C}" type="pres">
      <dgm:prSet presAssocID="{2CCCCCB6-3079-406F-A562-85538C3A4DFD}" presName="sp" presStyleCnt="0"/>
      <dgm:spPr/>
    </dgm:pt>
    <dgm:pt modelId="{F1D89606-6E60-4B97-82EE-737DB1966BD3}" type="pres">
      <dgm:prSet presAssocID="{D68D7DBD-7BBD-49AA-ABFF-D1990F9CE8C3}" presName="composite" presStyleCnt="0"/>
      <dgm:spPr/>
    </dgm:pt>
    <dgm:pt modelId="{F67D1438-E435-4A2F-B9EA-345A3D6843ED}" type="pres">
      <dgm:prSet presAssocID="{D68D7DBD-7BBD-49AA-ABFF-D1990F9CE8C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C1F948-1A38-4611-B23E-7353AD87F867}" type="pres">
      <dgm:prSet presAssocID="{D68D7DBD-7BBD-49AA-ABFF-D1990F9CE8C3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09E1E-C29A-46D5-8961-94C9C158A5D7}" type="pres">
      <dgm:prSet presAssocID="{1A87FA14-0288-4956-9648-C1883B5FDBF7}" presName="sp" presStyleCnt="0"/>
      <dgm:spPr/>
    </dgm:pt>
    <dgm:pt modelId="{C52B1E8F-5CAD-4F95-9FBC-BEC6531E1BA2}" type="pres">
      <dgm:prSet presAssocID="{2A0B0A98-55DC-41C3-AF1A-9981FA9A4197}" presName="composite" presStyleCnt="0"/>
      <dgm:spPr/>
    </dgm:pt>
    <dgm:pt modelId="{C8BCBE35-7611-4544-8A10-944441FCD0CC}" type="pres">
      <dgm:prSet presAssocID="{2A0B0A98-55DC-41C3-AF1A-9981FA9A4197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F75B3-24DB-46EA-89D1-B2A351F0B8B6}" type="pres">
      <dgm:prSet presAssocID="{2A0B0A98-55DC-41C3-AF1A-9981FA9A4197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B95CE-9E25-4C0A-888A-4C828C72E440}" type="pres">
      <dgm:prSet presAssocID="{E47EA8FD-59F9-490D-B0F8-7DE0F6547DB2}" presName="sp" presStyleCnt="0"/>
      <dgm:spPr/>
    </dgm:pt>
    <dgm:pt modelId="{482DDD67-8730-45E1-BBFD-1208D48D25DB}" type="pres">
      <dgm:prSet presAssocID="{41B7A543-3257-4AC1-BBC7-2262C8FC3348}" presName="composite" presStyleCnt="0"/>
      <dgm:spPr/>
    </dgm:pt>
    <dgm:pt modelId="{D8B91AE0-D0E9-4B81-9E46-437F55F3711A}" type="pres">
      <dgm:prSet presAssocID="{41B7A543-3257-4AC1-BBC7-2262C8FC3348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1E9DB2-21BB-4C5E-951C-114DC399A3D6}" type="pres">
      <dgm:prSet presAssocID="{41B7A543-3257-4AC1-BBC7-2262C8FC3348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0C68E8-CC48-4D7E-A56B-FF6780924EE7}" type="pres">
      <dgm:prSet presAssocID="{93B1055A-2109-432B-8957-066D809BF4C4}" presName="sp" presStyleCnt="0"/>
      <dgm:spPr/>
    </dgm:pt>
    <dgm:pt modelId="{0E9FE58C-4BC9-47C5-AD40-86A3C15D9A53}" type="pres">
      <dgm:prSet presAssocID="{CBAA0C30-849A-4FEB-AB59-174BC0560766}" presName="composite" presStyleCnt="0"/>
      <dgm:spPr/>
    </dgm:pt>
    <dgm:pt modelId="{4FC7A7C7-AC6E-4036-BD57-A54FB11FA24B}" type="pres">
      <dgm:prSet presAssocID="{CBAA0C30-849A-4FEB-AB59-174BC0560766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AA9349-A78D-45D1-8B06-0A70A128920F}" type="pres">
      <dgm:prSet presAssocID="{CBAA0C30-849A-4FEB-AB59-174BC0560766}" presName="descendantText" presStyleLbl="alignAcc1" presStyleIdx="4" presStyleCnt="5" custScaleY="1667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E61E663-5A57-4C0F-8DA1-E782BF0A81D1}" type="presOf" srcId="{A9E40C26-A3CE-4ED2-902D-A10934ACC7A1}" destId="{BC1E9DB2-21BB-4C5E-951C-114DC399A3D6}" srcOrd="0" destOrd="0" presId="urn:microsoft.com/office/officeart/2005/8/layout/chevron2"/>
    <dgm:cxn modelId="{4960B156-814E-40C7-8105-2274F189019F}" srcId="{31700D6F-7983-46D1-8825-D009C841303E}" destId="{2DDC1BFB-DA8F-4D9F-8880-D2ED018E64A1}" srcOrd="0" destOrd="0" parTransId="{42C03399-E84D-45D4-92F0-DEE5D9910EAC}" sibTransId="{7A6494DD-ABB1-4C52-929E-BD846AE70990}"/>
    <dgm:cxn modelId="{01C81361-7F23-436D-B3F4-BBB5D90E2C6E}" type="presOf" srcId="{36E65E06-DF05-4EBD-9132-9A9D7C566925}" destId="{31AA9349-A78D-45D1-8B06-0A70A128920F}" srcOrd="0" destOrd="0" presId="urn:microsoft.com/office/officeart/2005/8/layout/chevron2"/>
    <dgm:cxn modelId="{82D2C2B7-F7C8-4BB3-9AF9-646AD80BDA5A}" type="presOf" srcId="{CBAA0C30-849A-4FEB-AB59-174BC0560766}" destId="{4FC7A7C7-AC6E-4036-BD57-A54FB11FA24B}" srcOrd="0" destOrd="0" presId="urn:microsoft.com/office/officeart/2005/8/layout/chevron2"/>
    <dgm:cxn modelId="{FB4C7A92-97B3-4561-9F2F-07A66AC7F597}" srcId="{7D83C8AA-CE51-4E4C-8103-7740907C1F8F}" destId="{31700D6F-7983-46D1-8825-D009C841303E}" srcOrd="0" destOrd="0" parTransId="{77A0DA62-5DB4-44A7-B08A-F808388CAE0B}" sibTransId="{2CCCCCB6-3079-406F-A562-85538C3A4DFD}"/>
    <dgm:cxn modelId="{828F66F3-772D-4F9D-971B-60A4648AA296}" type="presOf" srcId="{2DDC1BFB-DA8F-4D9F-8880-D2ED018E64A1}" destId="{3134AB80-8D37-472B-A228-C6845F2BD293}" srcOrd="0" destOrd="0" presId="urn:microsoft.com/office/officeart/2005/8/layout/chevron2"/>
    <dgm:cxn modelId="{12835228-AB3B-4BF6-9D22-57EE86FFB8F7}" type="presOf" srcId="{41B7A543-3257-4AC1-BBC7-2262C8FC3348}" destId="{D8B91AE0-D0E9-4B81-9E46-437F55F3711A}" srcOrd="0" destOrd="0" presId="urn:microsoft.com/office/officeart/2005/8/layout/chevron2"/>
    <dgm:cxn modelId="{C49F146E-A785-4C59-AFA4-2E76580F1133}" type="presOf" srcId="{2A0B0A98-55DC-41C3-AF1A-9981FA9A4197}" destId="{C8BCBE35-7611-4544-8A10-944441FCD0CC}" srcOrd="0" destOrd="0" presId="urn:microsoft.com/office/officeart/2005/8/layout/chevron2"/>
    <dgm:cxn modelId="{1AB22185-CEC6-4F54-BB32-A443266A2A70}" type="presOf" srcId="{D68D7DBD-7BBD-49AA-ABFF-D1990F9CE8C3}" destId="{F67D1438-E435-4A2F-B9EA-345A3D6843ED}" srcOrd="0" destOrd="0" presId="urn:microsoft.com/office/officeart/2005/8/layout/chevron2"/>
    <dgm:cxn modelId="{E3FD5166-A8B0-44E7-9C29-0188D901C6A0}" srcId="{7D83C8AA-CE51-4E4C-8103-7740907C1F8F}" destId="{2A0B0A98-55DC-41C3-AF1A-9981FA9A4197}" srcOrd="2" destOrd="0" parTransId="{8EBF27E9-ADCA-450E-82A3-F03011923E9B}" sibTransId="{E47EA8FD-59F9-490D-B0F8-7DE0F6547DB2}"/>
    <dgm:cxn modelId="{7F89EF1C-9264-48CC-BAD0-B15AE69E6E44}" srcId="{D68D7DBD-7BBD-49AA-ABFF-D1990F9CE8C3}" destId="{7D71AF9A-5482-4BDC-96FC-65022783ABB8}" srcOrd="0" destOrd="0" parTransId="{91E5681F-1FCB-4649-A6F0-52BE9548820D}" sibTransId="{18C3CE0E-7EEE-48AD-B5EB-AD4BF32FACD0}"/>
    <dgm:cxn modelId="{72843A3F-1E19-4DCD-8F04-0411B75384E9}" srcId="{2A0B0A98-55DC-41C3-AF1A-9981FA9A4197}" destId="{D3A8DAA9-7D17-408B-A9F6-1A0F1025AC66}" srcOrd="0" destOrd="0" parTransId="{F3E89CF1-2B14-44AD-A836-18613F5F8649}" sibTransId="{BA96734A-94D1-44F7-AA0E-F470C1417E92}"/>
    <dgm:cxn modelId="{9110F3F3-7EC8-4B34-8FEC-2F27C9ACCFBA}" type="presOf" srcId="{7D71AF9A-5482-4BDC-96FC-65022783ABB8}" destId="{CEC1F948-1A38-4611-B23E-7353AD87F867}" srcOrd="0" destOrd="0" presId="urn:microsoft.com/office/officeart/2005/8/layout/chevron2"/>
    <dgm:cxn modelId="{53B0B46D-8AA2-4429-B9DE-24B6A2564FB7}" type="presOf" srcId="{7D83C8AA-CE51-4E4C-8103-7740907C1F8F}" destId="{A36B3F80-F063-44ED-B93F-C65871111683}" srcOrd="0" destOrd="0" presId="urn:microsoft.com/office/officeart/2005/8/layout/chevron2"/>
    <dgm:cxn modelId="{438A17A9-E1A0-4528-86EC-64719EAAC03C}" srcId="{7D83C8AA-CE51-4E4C-8103-7740907C1F8F}" destId="{41B7A543-3257-4AC1-BBC7-2262C8FC3348}" srcOrd="3" destOrd="0" parTransId="{2A2FFBB7-29B1-43AA-9CD9-3D64EC8796F7}" sibTransId="{93B1055A-2109-432B-8957-066D809BF4C4}"/>
    <dgm:cxn modelId="{5366DA7B-E1D8-4002-AD8D-8DA2A2227A1E}" srcId="{41B7A543-3257-4AC1-BBC7-2262C8FC3348}" destId="{A9E40C26-A3CE-4ED2-902D-A10934ACC7A1}" srcOrd="0" destOrd="0" parTransId="{2D17295A-E55C-4C7A-B520-20487B19FD39}" sibTransId="{BDBF721A-8A36-4F89-BA30-77BAAF748060}"/>
    <dgm:cxn modelId="{44384BFC-4191-4F26-B0D5-65C78296A975}" type="presOf" srcId="{D3A8DAA9-7D17-408B-A9F6-1A0F1025AC66}" destId="{803F75B3-24DB-46EA-89D1-B2A351F0B8B6}" srcOrd="0" destOrd="0" presId="urn:microsoft.com/office/officeart/2005/8/layout/chevron2"/>
    <dgm:cxn modelId="{DF087D31-08DB-485A-A1AC-5641D4A5E450}" srcId="{7D83C8AA-CE51-4E4C-8103-7740907C1F8F}" destId="{D68D7DBD-7BBD-49AA-ABFF-D1990F9CE8C3}" srcOrd="1" destOrd="0" parTransId="{8D128C66-9D18-46E9-8698-6EE69F242E64}" sibTransId="{1A87FA14-0288-4956-9648-C1883B5FDBF7}"/>
    <dgm:cxn modelId="{0F091951-84A7-48AC-9FA7-FFE5BA0E9065}" srcId="{7D83C8AA-CE51-4E4C-8103-7740907C1F8F}" destId="{CBAA0C30-849A-4FEB-AB59-174BC0560766}" srcOrd="4" destOrd="0" parTransId="{54CA4EAD-A93B-4771-BCF2-97C1C76B5CC0}" sibTransId="{F254ED82-E0AD-4D7B-94E6-A0E45190C445}"/>
    <dgm:cxn modelId="{0E61261E-A495-4B67-9693-CCFEB91E805E}" srcId="{CBAA0C30-849A-4FEB-AB59-174BC0560766}" destId="{36E65E06-DF05-4EBD-9132-9A9D7C566925}" srcOrd="0" destOrd="0" parTransId="{9ED7A434-3DF4-4B65-9872-CBA00C13B885}" sibTransId="{16A5FF7A-D2F5-4272-BE8C-21D0F30C31B6}"/>
    <dgm:cxn modelId="{31B7814E-DB1C-49AA-9580-39A772C0496C}" type="presOf" srcId="{31700D6F-7983-46D1-8825-D009C841303E}" destId="{12A5B3D6-8245-4D7F-93DA-FF2170E2691F}" srcOrd="0" destOrd="0" presId="urn:microsoft.com/office/officeart/2005/8/layout/chevron2"/>
    <dgm:cxn modelId="{418E856A-2634-4907-ACC8-673C216A8D24}" type="presParOf" srcId="{A36B3F80-F063-44ED-B93F-C65871111683}" destId="{6CCB7904-8994-4AC0-8DE2-C91672C29E62}" srcOrd="0" destOrd="0" presId="urn:microsoft.com/office/officeart/2005/8/layout/chevron2"/>
    <dgm:cxn modelId="{6FFB1E20-5633-400E-BDE2-88ECBFB1B30C}" type="presParOf" srcId="{6CCB7904-8994-4AC0-8DE2-C91672C29E62}" destId="{12A5B3D6-8245-4D7F-93DA-FF2170E2691F}" srcOrd="0" destOrd="0" presId="urn:microsoft.com/office/officeart/2005/8/layout/chevron2"/>
    <dgm:cxn modelId="{E7A42F94-B01B-491B-B662-4B878CDF342A}" type="presParOf" srcId="{6CCB7904-8994-4AC0-8DE2-C91672C29E62}" destId="{3134AB80-8D37-472B-A228-C6845F2BD293}" srcOrd="1" destOrd="0" presId="urn:microsoft.com/office/officeart/2005/8/layout/chevron2"/>
    <dgm:cxn modelId="{93F041AB-7D31-43CB-AD4F-6E33945CEE7B}" type="presParOf" srcId="{A36B3F80-F063-44ED-B93F-C65871111683}" destId="{E6A06094-79DA-4F8C-96E2-B1F252B2942C}" srcOrd="1" destOrd="0" presId="urn:microsoft.com/office/officeart/2005/8/layout/chevron2"/>
    <dgm:cxn modelId="{57FC4061-80EF-4E7A-9A16-D0F6D19FF553}" type="presParOf" srcId="{A36B3F80-F063-44ED-B93F-C65871111683}" destId="{F1D89606-6E60-4B97-82EE-737DB1966BD3}" srcOrd="2" destOrd="0" presId="urn:microsoft.com/office/officeart/2005/8/layout/chevron2"/>
    <dgm:cxn modelId="{56A04B11-9164-4FF5-882F-A8A1AAC17A96}" type="presParOf" srcId="{F1D89606-6E60-4B97-82EE-737DB1966BD3}" destId="{F67D1438-E435-4A2F-B9EA-345A3D6843ED}" srcOrd="0" destOrd="0" presId="urn:microsoft.com/office/officeart/2005/8/layout/chevron2"/>
    <dgm:cxn modelId="{694CA4D7-F9FD-4CEB-BF6A-0776F7374BD9}" type="presParOf" srcId="{F1D89606-6E60-4B97-82EE-737DB1966BD3}" destId="{CEC1F948-1A38-4611-B23E-7353AD87F867}" srcOrd="1" destOrd="0" presId="urn:microsoft.com/office/officeart/2005/8/layout/chevron2"/>
    <dgm:cxn modelId="{AF983127-434E-4212-B0C8-292882359646}" type="presParOf" srcId="{A36B3F80-F063-44ED-B93F-C65871111683}" destId="{6A509E1E-C29A-46D5-8961-94C9C158A5D7}" srcOrd="3" destOrd="0" presId="urn:microsoft.com/office/officeart/2005/8/layout/chevron2"/>
    <dgm:cxn modelId="{3EC36E26-E1B8-4D46-A15B-1F5A354D6284}" type="presParOf" srcId="{A36B3F80-F063-44ED-B93F-C65871111683}" destId="{C52B1E8F-5CAD-4F95-9FBC-BEC6531E1BA2}" srcOrd="4" destOrd="0" presId="urn:microsoft.com/office/officeart/2005/8/layout/chevron2"/>
    <dgm:cxn modelId="{B3132431-4792-48D3-91C1-CE418BAF90F9}" type="presParOf" srcId="{C52B1E8F-5CAD-4F95-9FBC-BEC6531E1BA2}" destId="{C8BCBE35-7611-4544-8A10-944441FCD0CC}" srcOrd="0" destOrd="0" presId="urn:microsoft.com/office/officeart/2005/8/layout/chevron2"/>
    <dgm:cxn modelId="{10915485-1E01-422A-ADA4-7FB95B2E331B}" type="presParOf" srcId="{C52B1E8F-5CAD-4F95-9FBC-BEC6531E1BA2}" destId="{803F75B3-24DB-46EA-89D1-B2A351F0B8B6}" srcOrd="1" destOrd="0" presId="urn:microsoft.com/office/officeart/2005/8/layout/chevron2"/>
    <dgm:cxn modelId="{39228F4B-3BA2-4ECA-8195-FB5904C35E1A}" type="presParOf" srcId="{A36B3F80-F063-44ED-B93F-C65871111683}" destId="{6F2B95CE-9E25-4C0A-888A-4C828C72E440}" srcOrd="5" destOrd="0" presId="urn:microsoft.com/office/officeart/2005/8/layout/chevron2"/>
    <dgm:cxn modelId="{817956A1-1AE2-4D59-8964-57ADAAC49A9A}" type="presParOf" srcId="{A36B3F80-F063-44ED-B93F-C65871111683}" destId="{482DDD67-8730-45E1-BBFD-1208D48D25DB}" srcOrd="6" destOrd="0" presId="urn:microsoft.com/office/officeart/2005/8/layout/chevron2"/>
    <dgm:cxn modelId="{A28AB2C4-3BD4-4FF3-9ABC-0274005797A9}" type="presParOf" srcId="{482DDD67-8730-45E1-BBFD-1208D48D25DB}" destId="{D8B91AE0-D0E9-4B81-9E46-437F55F3711A}" srcOrd="0" destOrd="0" presId="urn:microsoft.com/office/officeart/2005/8/layout/chevron2"/>
    <dgm:cxn modelId="{61B69B39-C658-420C-B5B5-C6DF7608413C}" type="presParOf" srcId="{482DDD67-8730-45E1-BBFD-1208D48D25DB}" destId="{BC1E9DB2-21BB-4C5E-951C-114DC399A3D6}" srcOrd="1" destOrd="0" presId="urn:microsoft.com/office/officeart/2005/8/layout/chevron2"/>
    <dgm:cxn modelId="{431BA051-23F0-4CEA-AA9A-B55FD1B70132}" type="presParOf" srcId="{A36B3F80-F063-44ED-B93F-C65871111683}" destId="{430C68E8-CC48-4D7E-A56B-FF6780924EE7}" srcOrd="7" destOrd="0" presId="urn:microsoft.com/office/officeart/2005/8/layout/chevron2"/>
    <dgm:cxn modelId="{25665D17-9FDB-437C-AB95-35AD58E63087}" type="presParOf" srcId="{A36B3F80-F063-44ED-B93F-C65871111683}" destId="{0E9FE58C-4BC9-47C5-AD40-86A3C15D9A53}" srcOrd="8" destOrd="0" presId="urn:microsoft.com/office/officeart/2005/8/layout/chevron2"/>
    <dgm:cxn modelId="{E40A03F8-B9EA-4771-AD5D-2695E170669D}" type="presParOf" srcId="{0E9FE58C-4BC9-47C5-AD40-86A3C15D9A53}" destId="{4FC7A7C7-AC6E-4036-BD57-A54FB11FA24B}" srcOrd="0" destOrd="0" presId="urn:microsoft.com/office/officeart/2005/8/layout/chevron2"/>
    <dgm:cxn modelId="{A56ABA49-ACCD-4AAF-9DBB-E582B037301D}" type="presParOf" srcId="{0E9FE58C-4BC9-47C5-AD40-86A3C15D9A53}" destId="{31AA9349-A78D-45D1-8B06-0A70A128920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5134DD-E5BD-47B8-AAC7-035A9A8AB5EA}">
      <dsp:nvSpPr>
        <dsp:cNvPr id="0" name=""/>
        <dsp:cNvSpPr/>
      </dsp:nvSpPr>
      <dsp:spPr>
        <a:xfrm>
          <a:off x="-3853059" y="-505655"/>
          <a:ext cx="4592233" cy="4592233"/>
        </a:xfrm>
        <a:prstGeom prst="blockArc">
          <a:avLst>
            <a:gd name="adj1" fmla="val 18900000"/>
            <a:gd name="adj2" fmla="val 2700000"/>
            <a:gd name="adj3" fmla="val 470"/>
          </a:avLst>
        </a:prstGeom>
        <a:noFill/>
        <a:ln w="952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59E869-7212-45A1-AFFF-FC01AD76868C}">
      <dsp:nvSpPr>
        <dsp:cNvPr id="0" name=""/>
        <dsp:cNvSpPr/>
      </dsp:nvSpPr>
      <dsp:spPr>
        <a:xfrm>
          <a:off x="239796" y="154964"/>
          <a:ext cx="6319893" cy="309792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5898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solidFill>
                <a:srgbClr val="002060"/>
              </a:solidFill>
            </a:rPr>
            <a:t>ГАПОУ ТО «</a:t>
          </a:r>
          <a:r>
            <a:rPr lang="ru-RU" sz="1350" b="1" kern="1200" dirty="0" err="1" smtClean="0">
              <a:solidFill>
                <a:srgbClr val="002060"/>
              </a:solidFill>
            </a:rPr>
            <a:t>Заводоуковский</a:t>
          </a:r>
          <a:r>
            <a:rPr lang="ru-RU" sz="1350" b="1" kern="1200" dirty="0" smtClean="0">
              <a:solidFill>
                <a:srgbClr val="002060"/>
              </a:solidFill>
            </a:rPr>
            <a:t> агропромышленный техникум»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239796" y="154964"/>
        <a:ext cx="6319893" cy="309792"/>
      </dsp:txXfrm>
    </dsp:sp>
    <dsp:sp modelId="{DC2DA366-3DDC-429E-9160-D4F067215AA6}">
      <dsp:nvSpPr>
        <dsp:cNvPr id="0" name=""/>
        <dsp:cNvSpPr/>
      </dsp:nvSpPr>
      <dsp:spPr>
        <a:xfrm>
          <a:off x="46176" y="116240"/>
          <a:ext cx="387240" cy="3872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0D86AC-F5BF-4205-A56B-924DC443367D}">
      <dsp:nvSpPr>
        <dsp:cNvPr id="0" name=""/>
        <dsp:cNvSpPr/>
      </dsp:nvSpPr>
      <dsp:spPr>
        <a:xfrm>
          <a:off x="520341" y="619925"/>
          <a:ext cx="6039349" cy="309792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5898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solidFill>
                <a:srgbClr val="002060"/>
              </a:solidFill>
            </a:rPr>
            <a:t>ГАПОУ ТО «</a:t>
          </a:r>
          <a:r>
            <a:rPr lang="ru-RU" sz="1350" b="1" kern="1200" dirty="0" err="1" smtClean="0">
              <a:solidFill>
                <a:srgbClr val="002060"/>
              </a:solidFill>
            </a:rPr>
            <a:t>Голышмановский</a:t>
          </a:r>
          <a:r>
            <a:rPr lang="ru-RU" sz="1350" b="1" kern="1200" dirty="0" smtClean="0">
              <a:solidFill>
                <a:srgbClr val="002060"/>
              </a:solidFill>
            </a:rPr>
            <a:t> агропедагогический колледж»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520341" y="619925"/>
        <a:ext cx="6039349" cy="309792"/>
      </dsp:txXfrm>
    </dsp:sp>
    <dsp:sp modelId="{D5F3398A-5F05-49BE-A60D-1FC923D08422}">
      <dsp:nvSpPr>
        <dsp:cNvPr id="0" name=""/>
        <dsp:cNvSpPr/>
      </dsp:nvSpPr>
      <dsp:spPr>
        <a:xfrm>
          <a:off x="326721" y="581201"/>
          <a:ext cx="387240" cy="3872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-188732"/>
              <a:satOff val="-5495"/>
              <a:lumOff val="1397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628327-6775-408E-AD9A-0FFD1A374409}">
      <dsp:nvSpPr>
        <dsp:cNvPr id="0" name=""/>
        <dsp:cNvSpPr/>
      </dsp:nvSpPr>
      <dsp:spPr>
        <a:xfrm>
          <a:off x="674078" y="1084545"/>
          <a:ext cx="5885612" cy="309792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5898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solidFill>
                <a:srgbClr val="002060"/>
              </a:solidFill>
            </a:rPr>
            <a:t>ГАПОУ ТО «Тюменский техникум строительной индустрии и городского хозяйства»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674078" y="1084545"/>
        <a:ext cx="5885612" cy="309792"/>
      </dsp:txXfrm>
    </dsp:sp>
    <dsp:sp modelId="{1E999207-778E-4187-9F91-743A6FDEE353}">
      <dsp:nvSpPr>
        <dsp:cNvPr id="0" name=""/>
        <dsp:cNvSpPr/>
      </dsp:nvSpPr>
      <dsp:spPr>
        <a:xfrm>
          <a:off x="449146" y="1054290"/>
          <a:ext cx="387240" cy="3872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-377464"/>
              <a:satOff val="-10990"/>
              <a:lumOff val="2795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73F9CB-9A29-4500-B8AB-DF9BF88DC7B8}">
      <dsp:nvSpPr>
        <dsp:cNvPr id="0" name=""/>
        <dsp:cNvSpPr/>
      </dsp:nvSpPr>
      <dsp:spPr>
        <a:xfrm>
          <a:off x="690188" y="1530336"/>
          <a:ext cx="5836525" cy="309792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5898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solidFill>
                <a:srgbClr val="002060"/>
              </a:solidFill>
            </a:rPr>
            <a:t>ГАПОУ ТО «Тюменский лесотехнический техникум»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690188" y="1530336"/>
        <a:ext cx="5836525" cy="309792"/>
      </dsp:txXfrm>
    </dsp:sp>
    <dsp:sp modelId="{D4A36959-0C19-4CAA-95BD-5CD3B7FB6425}">
      <dsp:nvSpPr>
        <dsp:cNvPr id="0" name=""/>
        <dsp:cNvSpPr/>
      </dsp:nvSpPr>
      <dsp:spPr>
        <a:xfrm>
          <a:off x="529545" y="1510782"/>
          <a:ext cx="387240" cy="3872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-566196"/>
              <a:satOff val="-16485"/>
              <a:lumOff val="4192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F40778-8B1D-4626-BAA2-FEBA33789B50}">
      <dsp:nvSpPr>
        <dsp:cNvPr id="0" name=""/>
        <dsp:cNvSpPr/>
      </dsp:nvSpPr>
      <dsp:spPr>
        <a:xfrm>
          <a:off x="674078" y="2014467"/>
          <a:ext cx="5885612" cy="309792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5898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solidFill>
                <a:srgbClr val="002060"/>
              </a:solidFill>
            </a:rPr>
            <a:t>ГАПОУ ТО «Тюменский педагогический колледж»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674078" y="2014467"/>
        <a:ext cx="5885612" cy="309792"/>
      </dsp:txXfrm>
    </dsp:sp>
    <dsp:sp modelId="{98221524-33B4-421D-9616-D7B307501703}">
      <dsp:nvSpPr>
        <dsp:cNvPr id="0" name=""/>
        <dsp:cNvSpPr/>
      </dsp:nvSpPr>
      <dsp:spPr>
        <a:xfrm>
          <a:off x="480458" y="1975743"/>
          <a:ext cx="387240" cy="3872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-566196"/>
              <a:satOff val="-16485"/>
              <a:lumOff val="4192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C39689-3F23-46AA-B1C3-FF4E8CB9079D}">
      <dsp:nvSpPr>
        <dsp:cNvPr id="0" name=""/>
        <dsp:cNvSpPr/>
      </dsp:nvSpPr>
      <dsp:spPr>
        <a:xfrm>
          <a:off x="520341" y="2479087"/>
          <a:ext cx="6039349" cy="309792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5898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smtClean="0">
              <a:solidFill>
                <a:srgbClr val="002060"/>
              </a:solidFill>
            </a:rPr>
            <a:t>-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520341" y="2479087"/>
        <a:ext cx="6039349" cy="309792"/>
      </dsp:txXfrm>
    </dsp:sp>
    <dsp:sp modelId="{0AA8F195-E949-4EBD-83E1-FCD546F1DA93}">
      <dsp:nvSpPr>
        <dsp:cNvPr id="0" name=""/>
        <dsp:cNvSpPr/>
      </dsp:nvSpPr>
      <dsp:spPr>
        <a:xfrm>
          <a:off x="326721" y="2440363"/>
          <a:ext cx="387240" cy="3872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-377464"/>
              <a:satOff val="-10990"/>
              <a:lumOff val="2795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110FDD-3235-4276-8D36-9769C6101DD4}">
      <dsp:nvSpPr>
        <dsp:cNvPr id="0" name=""/>
        <dsp:cNvSpPr/>
      </dsp:nvSpPr>
      <dsp:spPr>
        <a:xfrm>
          <a:off x="239796" y="2944048"/>
          <a:ext cx="6319893" cy="309792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>
          <a:solidFill>
            <a:schemeClr val="accent5">
              <a:lumMod val="60000"/>
              <a:lumOff val="4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5898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smtClean="0">
              <a:solidFill>
                <a:srgbClr val="002060"/>
              </a:solidFill>
            </a:rPr>
            <a:t>-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239796" y="2944048"/>
        <a:ext cx="6319893" cy="309792"/>
      </dsp:txXfrm>
    </dsp:sp>
    <dsp:sp modelId="{50ABBCD5-ACF2-481F-8733-3EFFC374FE06}">
      <dsp:nvSpPr>
        <dsp:cNvPr id="0" name=""/>
        <dsp:cNvSpPr/>
      </dsp:nvSpPr>
      <dsp:spPr>
        <a:xfrm>
          <a:off x="46176" y="2905324"/>
          <a:ext cx="387240" cy="3872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-188732"/>
              <a:satOff val="-5495"/>
              <a:lumOff val="1397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5134DD-E5BD-47B8-AAC7-035A9A8AB5EA}">
      <dsp:nvSpPr>
        <dsp:cNvPr id="0" name=""/>
        <dsp:cNvSpPr/>
      </dsp:nvSpPr>
      <dsp:spPr>
        <a:xfrm>
          <a:off x="-3957376" y="-519192"/>
          <a:ext cx="4716154" cy="4716154"/>
        </a:xfrm>
        <a:prstGeom prst="blockArc">
          <a:avLst>
            <a:gd name="adj1" fmla="val 18900000"/>
            <a:gd name="adj2" fmla="val 2700000"/>
            <a:gd name="adj3" fmla="val 458"/>
          </a:avLst>
        </a:prstGeom>
        <a:noFill/>
        <a:ln w="9525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BBA9D3-EA8A-40F9-9A4A-4C443B1CF2BB}">
      <dsp:nvSpPr>
        <dsp:cNvPr id="0" name=""/>
        <dsp:cNvSpPr/>
      </dsp:nvSpPr>
      <dsp:spPr>
        <a:xfrm>
          <a:off x="246039" y="132426"/>
          <a:ext cx="6600226" cy="371630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2549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solidFill>
                <a:srgbClr val="002060"/>
              </a:solidFill>
            </a:rPr>
            <a:t>ГАПОУ ТО «Агротехнологический колледж»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246039" y="132426"/>
        <a:ext cx="6600226" cy="371630"/>
      </dsp:txXfrm>
    </dsp:sp>
    <dsp:sp modelId="{0D807B50-C58C-4EF5-A978-5DFBF23D8594}">
      <dsp:nvSpPr>
        <dsp:cNvPr id="0" name=""/>
        <dsp:cNvSpPr/>
      </dsp:nvSpPr>
      <dsp:spPr>
        <a:xfrm>
          <a:off x="47182" y="119384"/>
          <a:ext cx="397714" cy="3977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F1FDD3-8EDE-4BA0-AE3C-113F144B3A5A}">
      <dsp:nvSpPr>
        <dsp:cNvPr id="0" name=""/>
        <dsp:cNvSpPr/>
      </dsp:nvSpPr>
      <dsp:spPr>
        <a:xfrm>
          <a:off x="534172" y="636693"/>
          <a:ext cx="6312093" cy="318171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2549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solidFill>
                <a:srgbClr val="002060"/>
              </a:solidFill>
            </a:rPr>
            <a:t>ГАПОУ ТО «</a:t>
          </a:r>
          <a:r>
            <a:rPr lang="ru-RU" sz="1350" b="1" kern="1200" dirty="0" err="1" smtClean="0">
              <a:solidFill>
                <a:srgbClr val="002060"/>
              </a:solidFill>
            </a:rPr>
            <a:t>Ишимский</a:t>
          </a:r>
          <a:r>
            <a:rPr lang="ru-RU" sz="1350" b="1" kern="1200" dirty="0" smtClean="0">
              <a:solidFill>
                <a:srgbClr val="002060"/>
              </a:solidFill>
            </a:rPr>
            <a:t> многопрофильный техникум»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534172" y="636693"/>
        <a:ext cx="6312093" cy="318171"/>
      </dsp:txXfrm>
    </dsp:sp>
    <dsp:sp modelId="{794ABFE4-9C8A-4E7C-9D7B-209DF33E17B5}">
      <dsp:nvSpPr>
        <dsp:cNvPr id="0" name=""/>
        <dsp:cNvSpPr/>
      </dsp:nvSpPr>
      <dsp:spPr>
        <a:xfrm>
          <a:off x="335315" y="596921"/>
          <a:ext cx="397714" cy="3977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-188732"/>
              <a:satOff val="-5495"/>
              <a:lumOff val="1397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715FB7-92A0-4486-A8B1-97370A44F787}">
      <dsp:nvSpPr>
        <dsp:cNvPr id="0" name=""/>
        <dsp:cNvSpPr/>
      </dsp:nvSpPr>
      <dsp:spPr>
        <a:xfrm>
          <a:off x="692067" y="1113880"/>
          <a:ext cx="6154198" cy="318171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2549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solidFill>
                <a:srgbClr val="002060"/>
              </a:solidFill>
            </a:rPr>
            <a:t>ГАПОУ ТО «Тюменский колледж транспортных технологий и сервиса»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692067" y="1113880"/>
        <a:ext cx="6154198" cy="318171"/>
      </dsp:txXfrm>
    </dsp:sp>
    <dsp:sp modelId="{59AA27D0-2174-4E9B-836E-C237E4A544E0}">
      <dsp:nvSpPr>
        <dsp:cNvPr id="0" name=""/>
        <dsp:cNvSpPr/>
      </dsp:nvSpPr>
      <dsp:spPr>
        <a:xfrm>
          <a:off x="493210" y="1074109"/>
          <a:ext cx="397714" cy="3977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-377464"/>
              <a:satOff val="-10990"/>
              <a:lumOff val="2795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DFB286-0361-4739-B2B6-E452370A6ED4}">
      <dsp:nvSpPr>
        <dsp:cNvPr id="0" name=""/>
        <dsp:cNvSpPr/>
      </dsp:nvSpPr>
      <dsp:spPr>
        <a:xfrm>
          <a:off x="742482" y="1591418"/>
          <a:ext cx="6103783" cy="318171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2549" tIns="33020" rIns="33020" bIns="3302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rgbClr val="002060"/>
              </a:solidFill>
            </a:rPr>
            <a:t>ГАПОУ ТО «Тюменский техникум индустрии питания, коммерции и сервиса»</a:t>
          </a:r>
          <a:endParaRPr lang="ru-RU" sz="1300" b="1" kern="1200" dirty="0">
            <a:solidFill>
              <a:srgbClr val="002060"/>
            </a:solidFill>
          </a:endParaRPr>
        </a:p>
      </dsp:txBody>
      <dsp:txXfrm>
        <a:off x="742482" y="1591418"/>
        <a:ext cx="6103783" cy="318171"/>
      </dsp:txXfrm>
    </dsp:sp>
    <dsp:sp modelId="{3A752EAB-F34E-4E9C-88C4-1C4466151176}">
      <dsp:nvSpPr>
        <dsp:cNvPr id="0" name=""/>
        <dsp:cNvSpPr/>
      </dsp:nvSpPr>
      <dsp:spPr>
        <a:xfrm>
          <a:off x="543625" y="1551646"/>
          <a:ext cx="397714" cy="3977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-566196"/>
              <a:satOff val="-16485"/>
              <a:lumOff val="4192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DE2AEB-9CA8-4C10-8299-BEBB8E689AA1}">
      <dsp:nvSpPr>
        <dsp:cNvPr id="0" name=""/>
        <dsp:cNvSpPr/>
      </dsp:nvSpPr>
      <dsp:spPr>
        <a:xfrm>
          <a:off x="692067" y="2068955"/>
          <a:ext cx="6154198" cy="318171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2549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solidFill>
                <a:srgbClr val="002060"/>
              </a:solidFill>
            </a:rPr>
            <a:t>ГАПОУ ТО «Тобольский многопрофильный техникум»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692067" y="2068955"/>
        <a:ext cx="6154198" cy="318171"/>
      </dsp:txXfrm>
    </dsp:sp>
    <dsp:sp modelId="{7BC16A16-6B93-41BC-83BD-4BAC5E3CC585}">
      <dsp:nvSpPr>
        <dsp:cNvPr id="0" name=""/>
        <dsp:cNvSpPr/>
      </dsp:nvSpPr>
      <dsp:spPr>
        <a:xfrm>
          <a:off x="493210" y="2029184"/>
          <a:ext cx="397714" cy="3977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-566196"/>
              <a:satOff val="-16485"/>
              <a:lumOff val="4192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59131C-7F91-4FF9-86E2-DE9305A2F169}">
      <dsp:nvSpPr>
        <dsp:cNvPr id="0" name=""/>
        <dsp:cNvSpPr/>
      </dsp:nvSpPr>
      <dsp:spPr>
        <a:xfrm>
          <a:off x="534172" y="2546143"/>
          <a:ext cx="6312093" cy="318171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2549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solidFill>
                <a:srgbClr val="002060"/>
              </a:solidFill>
            </a:rPr>
            <a:t>ГАПОУ ТО «Западно-Сибирский государственный колледж»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534172" y="2546143"/>
        <a:ext cx="6312093" cy="318171"/>
      </dsp:txXfrm>
    </dsp:sp>
    <dsp:sp modelId="{F521E337-578F-4830-B462-9BEF23357C9A}">
      <dsp:nvSpPr>
        <dsp:cNvPr id="0" name=""/>
        <dsp:cNvSpPr/>
      </dsp:nvSpPr>
      <dsp:spPr>
        <a:xfrm>
          <a:off x="335315" y="2506371"/>
          <a:ext cx="397714" cy="3977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-377464"/>
              <a:satOff val="-10990"/>
              <a:lumOff val="2795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70C50E-AEA1-40C1-898C-0DBA2C0089F3}">
      <dsp:nvSpPr>
        <dsp:cNvPr id="0" name=""/>
        <dsp:cNvSpPr/>
      </dsp:nvSpPr>
      <dsp:spPr>
        <a:xfrm>
          <a:off x="246039" y="3023680"/>
          <a:ext cx="6600226" cy="318171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2549" tIns="35560" rIns="35560" bIns="3556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b="1" kern="1200" dirty="0" smtClean="0">
              <a:solidFill>
                <a:srgbClr val="002060"/>
              </a:solidFill>
            </a:rPr>
            <a:t>ГАПОУ ТО «Тюменский колледж водного транспорта»</a:t>
          </a:r>
          <a:endParaRPr lang="ru-RU" sz="1350" b="1" kern="1200" dirty="0">
            <a:solidFill>
              <a:srgbClr val="002060"/>
            </a:solidFill>
          </a:endParaRPr>
        </a:p>
      </dsp:txBody>
      <dsp:txXfrm>
        <a:off x="246039" y="3023680"/>
        <a:ext cx="6600226" cy="318171"/>
      </dsp:txXfrm>
    </dsp:sp>
    <dsp:sp modelId="{873F6AF4-A89B-4414-AA19-21CB9E8D19F9}">
      <dsp:nvSpPr>
        <dsp:cNvPr id="0" name=""/>
        <dsp:cNvSpPr/>
      </dsp:nvSpPr>
      <dsp:spPr>
        <a:xfrm>
          <a:off x="47182" y="2983909"/>
          <a:ext cx="397714" cy="3977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-188732"/>
              <a:satOff val="-5495"/>
              <a:lumOff val="1397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A5B3D6-8245-4D7F-93DA-FF2170E2691F}">
      <dsp:nvSpPr>
        <dsp:cNvPr id="0" name=""/>
        <dsp:cNvSpPr/>
      </dsp:nvSpPr>
      <dsp:spPr>
        <a:xfrm rot="5400000">
          <a:off x="-139172" y="139673"/>
          <a:ext cx="927817" cy="649472"/>
        </a:xfrm>
        <a:prstGeom prst="chevron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 rot="-5400000">
        <a:off x="1" y="325236"/>
        <a:ext cx="649472" cy="278345"/>
      </dsp:txXfrm>
    </dsp:sp>
    <dsp:sp modelId="{3134AB80-8D37-472B-A228-C6845F2BD293}">
      <dsp:nvSpPr>
        <dsp:cNvPr id="0" name=""/>
        <dsp:cNvSpPr/>
      </dsp:nvSpPr>
      <dsp:spPr>
        <a:xfrm rot="5400000">
          <a:off x="3088707" y="-2438734"/>
          <a:ext cx="603081" cy="54815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механизмы организации образовательного процесса;</a:t>
          </a:r>
          <a:endParaRPr lang="ru-RU" sz="1600" kern="1200" dirty="0"/>
        </a:p>
      </dsp:txBody>
      <dsp:txXfrm rot="-5400000">
        <a:off x="649472" y="29941"/>
        <a:ext cx="5452111" cy="544201"/>
      </dsp:txXfrm>
    </dsp:sp>
    <dsp:sp modelId="{F67D1438-E435-4A2F-B9EA-345A3D6843ED}">
      <dsp:nvSpPr>
        <dsp:cNvPr id="0" name=""/>
        <dsp:cNvSpPr/>
      </dsp:nvSpPr>
      <dsp:spPr>
        <a:xfrm rot="5400000">
          <a:off x="-139172" y="948087"/>
          <a:ext cx="927817" cy="649472"/>
        </a:xfrm>
        <a:prstGeom prst="chevron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 rot="-5400000">
        <a:off x="1" y="1133650"/>
        <a:ext cx="649472" cy="278345"/>
      </dsp:txXfrm>
    </dsp:sp>
    <dsp:sp modelId="{CEC1F948-1A38-4611-B23E-7353AD87F867}">
      <dsp:nvSpPr>
        <dsp:cNvPr id="0" name=""/>
        <dsp:cNvSpPr/>
      </dsp:nvSpPr>
      <dsp:spPr>
        <a:xfrm rot="5400000">
          <a:off x="3088707" y="-1630320"/>
          <a:ext cx="603081" cy="54815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ресурсы социокультурной образовательной среды ПОО в формировании компетентных специалистов для региона;</a:t>
          </a:r>
          <a:endParaRPr lang="ru-RU" sz="1600" kern="1200" dirty="0"/>
        </a:p>
      </dsp:txBody>
      <dsp:txXfrm rot="-5400000">
        <a:off x="649472" y="838355"/>
        <a:ext cx="5452111" cy="544201"/>
      </dsp:txXfrm>
    </dsp:sp>
    <dsp:sp modelId="{C8BCBE35-7611-4544-8A10-944441FCD0CC}">
      <dsp:nvSpPr>
        <dsp:cNvPr id="0" name=""/>
        <dsp:cNvSpPr/>
      </dsp:nvSpPr>
      <dsp:spPr>
        <a:xfrm rot="5400000">
          <a:off x="-139172" y="1756501"/>
          <a:ext cx="927817" cy="649472"/>
        </a:xfrm>
        <a:prstGeom prst="chevron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 rot="-5400000">
        <a:off x="1" y="1942064"/>
        <a:ext cx="649472" cy="278345"/>
      </dsp:txXfrm>
    </dsp:sp>
    <dsp:sp modelId="{803F75B3-24DB-46EA-89D1-B2A351F0B8B6}">
      <dsp:nvSpPr>
        <dsp:cNvPr id="0" name=""/>
        <dsp:cNvSpPr/>
      </dsp:nvSpPr>
      <dsp:spPr>
        <a:xfrm rot="5400000">
          <a:off x="3088707" y="-821906"/>
          <a:ext cx="603081" cy="54815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совершенствование подготовки специалистов через  развитие социокультурной образовательной среды ПОО;</a:t>
          </a:r>
          <a:endParaRPr lang="ru-RU" sz="1600" kern="1200" dirty="0"/>
        </a:p>
      </dsp:txBody>
      <dsp:txXfrm rot="-5400000">
        <a:off x="649472" y="1646769"/>
        <a:ext cx="5452111" cy="544201"/>
      </dsp:txXfrm>
    </dsp:sp>
    <dsp:sp modelId="{88B14854-A53E-407E-A6AE-531F0D404C76}">
      <dsp:nvSpPr>
        <dsp:cNvPr id="0" name=""/>
        <dsp:cNvSpPr/>
      </dsp:nvSpPr>
      <dsp:spPr>
        <a:xfrm rot="5400000">
          <a:off x="-139172" y="2564915"/>
          <a:ext cx="927817" cy="649472"/>
        </a:xfrm>
        <a:prstGeom prst="chevron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1" y="2750478"/>
        <a:ext cx="649472" cy="278345"/>
      </dsp:txXfrm>
    </dsp:sp>
    <dsp:sp modelId="{8147D964-65BE-48EC-8FD6-D571D2608E05}">
      <dsp:nvSpPr>
        <dsp:cNvPr id="0" name=""/>
        <dsp:cNvSpPr/>
      </dsp:nvSpPr>
      <dsp:spPr>
        <a:xfrm rot="5400000">
          <a:off x="3088707" y="-13492"/>
          <a:ext cx="603081" cy="54815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опыт проектирования и реализации проектов;</a:t>
          </a:r>
          <a:endParaRPr lang="ru-RU" sz="1600" kern="1200" dirty="0"/>
        </a:p>
      </dsp:txBody>
      <dsp:txXfrm rot="-5400000">
        <a:off x="649472" y="2455183"/>
        <a:ext cx="5452111" cy="544201"/>
      </dsp:txXfrm>
    </dsp:sp>
    <dsp:sp modelId="{CA4407BD-0AE5-404E-84B5-22A2B04A1464}">
      <dsp:nvSpPr>
        <dsp:cNvPr id="0" name=""/>
        <dsp:cNvSpPr/>
      </dsp:nvSpPr>
      <dsp:spPr>
        <a:xfrm rot="5400000">
          <a:off x="-139172" y="3373329"/>
          <a:ext cx="927817" cy="649472"/>
        </a:xfrm>
        <a:prstGeom prst="chevron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1" y="3558892"/>
        <a:ext cx="649472" cy="278345"/>
      </dsp:txXfrm>
    </dsp:sp>
    <dsp:sp modelId="{B2492221-91F3-4149-9AFA-195552CC31F8}">
      <dsp:nvSpPr>
        <dsp:cNvPr id="0" name=""/>
        <dsp:cNvSpPr/>
      </dsp:nvSpPr>
      <dsp:spPr>
        <a:xfrm rot="5400000">
          <a:off x="3088707" y="794921"/>
          <a:ext cx="603081" cy="548155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организация </a:t>
          </a:r>
          <a:r>
            <a:rPr lang="ru-RU" sz="1600" kern="1200" dirty="0" err="1" smtClean="0"/>
            <a:t>внеучебной</a:t>
          </a:r>
          <a:r>
            <a:rPr lang="ru-RU" sz="1600" kern="1200" dirty="0" smtClean="0"/>
            <a:t> деятельности в условиях ПОО.</a:t>
          </a:r>
          <a:endParaRPr lang="ru-RU" sz="1600" kern="1200" dirty="0"/>
        </a:p>
      </dsp:txBody>
      <dsp:txXfrm rot="-5400000">
        <a:off x="649472" y="3263596"/>
        <a:ext cx="5452111" cy="54420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A5B3D6-8245-4D7F-93DA-FF2170E2691F}">
      <dsp:nvSpPr>
        <dsp:cNvPr id="0" name=""/>
        <dsp:cNvSpPr/>
      </dsp:nvSpPr>
      <dsp:spPr>
        <a:xfrm rot="5400000">
          <a:off x="-125052" y="174756"/>
          <a:ext cx="833686" cy="583580"/>
        </a:xfrm>
        <a:prstGeom prst="chevron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-5400000">
        <a:off x="1" y="341493"/>
        <a:ext cx="583580" cy="250106"/>
      </dsp:txXfrm>
    </dsp:sp>
    <dsp:sp modelId="{3134AB80-8D37-472B-A228-C6845F2BD293}">
      <dsp:nvSpPr>
        <dsp:cNvPr id="0" name=""/>
        <dsp:cNvSpPr/>
      </dsp:nvSpPr>
      <dsp:spPr>
        <a:xfrm rot="5400000">
          <a:off x="2071764" y="-1438479"/>
          <a:ext cx="541896" cy="35182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подходы к формированию социокультурного пространства профессиональных образовательных организаций;</a:t>
          </a:r>
          <a:endParaRPr lang="ru-RU" sz="1100" kern="1200" dirty="0"/>
        </a:p>
      </dsp:txBody>
      <dsp:txXfrm rot="-5400000">
        <a:off x="583581" y="76157"/>
        <a:ext cx="3491810" cy="488990"/>
      </dsp:txXfrm>
    </dsp:sp>
    <dsp:sp modelId="{F67D1438-E435-4A2F-B9EA-345A3D6843ED}">
      <dsp:nvSpPr>
        <dsp:cNvPr id="0" name=""/>
        <dsp:cNvSpPr/>
      </dsp:nvSpPr>
      <dsp:spPr>
        <a:xfrm rot="5400000">
          <a:off x="-125052" y="896864"/>
          <a:ext cx="833686" cy="583580"/>
        </a:xfrm>
        <a:prstGeom prst="chevron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-5400000">
        <a:off x="1" y="1063601"/>
        <a:ext cx="583580" cy="250106"/>
      </dsp:txXfrm>
    </dsp:sp>
    <dsp:sp modelId="{CEC1F948-1A38-4611-B23E-7353AD87F867}">
      <dsp:nvSpPr>
        <dsp:cNvPr id="0" name=""/>
        <dsp:cNvSpPr/>
      </dsp:nvSpPr>
      <dsp:spPr>
        <a:xfrm rot="5400000">
          <a:off x="2071764" y="-716371"/>
          <a:ext cx="541896" cy="35182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реализацию технологии социального взаимодействия в процессе создания психологически безопасной образовательной среды;</a:t>
          </a:r>
          <a:endParaRPr lang="ru-RU" sz="1100" kern="1200" dirty="0"/>
        </a:p>
      </dsp:txBody>
      <dsp:txXfrm rot="-5400000">
        <a:off x="583581" y="798265"/>
        <a:ext cx="3491810" cy="488990"/>
      </dsp:txXfrm>
    </dsp:sp>
    <dsp:sp modelId="{C8BCBE35-7611-4544-8A10-944441FCD0CC}">
      <dsp:nvSpPr>
        <dsp:cNvPr id="0" name=""/>
        <dsp:cNvSpPr/>
      </dsp:nvSpPr>
      <dsp:spPr>
        <a:xfrm rot="5400000">
          <a:off x="-125052" y="1618973"/>
          <a:ext cx="833686" cy="583580"/>
        </a:xfrm>
        <a:prstGeom prst="chevron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-5400000">
        <a:off x="1" y="1785710"/>
        <a:ext cx="583580" cy="250106"/>
      </dsp:txXfrm>
    </dsp:sp>
    <dsp:sp modelId="{803F75B3-24DB-46EA-89D1-B2A351F0B8B6}">
      <dsp:nvSpPr>
        <dsp:cNvPr id="0" name=""/>
        <dsp:cNvSpPr/>
      </dsp:nvSpPr>
      <dsp:spPr>
        <a:xfrm rot="5400000">
          <a:off x="2071764" y="5736"/>
          <a:ext cx="541896" cy="35182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создание условий для формирования духовно-нравственной и гармонично-развитой личности;</a:t>
          </a:r>
          <a:endParaRPr lang="ru-RU" sz="1100" kern="1200" dirty="0"/>
        </a:p>
      </dsp:txBody>
      <dsp:txXfrm rot="-5400000">
        <a:off x="583581" y="1520373"/>
        <a:ext cx="3491810" cy="488990"/>
      </dsp:txXfrm>
    </dsp:sp>
    <dsp:sp modelId="{D8B91AE0-D0E9-4B81-9E46-437F55F3711A}">
      <dsp:nvSpPr>
        <dsp:cNvPr id="0" name=""/>
        <dsp:cNvSpPr/>
      </dsp:nvSpPr>
      <dsp:spPr>
        <a:xfrm rot="5400000">
          <a:off x="-125052" y="2341081"/>
          <a:ext cx="833686" cy="583580"/>
        </a:xfrm>
        <a:prstGeom prst="chevron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-5400000">
        <a:off x="1" y="2507818"/>
        <a:ext cx="583580" cy="250106"/>
      </dsp:txXfrm>
    </dsp:sp>
    <dsp:sp modelId="{BC1E9DB2-21BB-4C5E-951C-114DC399A3D6}">
      <dsp:nvSpPr>
        <dsp:cNvPr id="0" name=""/>
        <dsp:cNvSpPr/>
      </dsp:nvSpPr>
      <dsp:spPr>
        <a:xfrm rot="5400000">
          <a:off x="2071764" y="727845"/>
          <a:ext cx="541896" cy="35182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организацию и осуществление практико-ориентированного обучения в условиях учебно-тренировочного судна;</a:t>
          </a:r>
          <a:endParaRPr lang="ru-RU" sz="1100" kern="1200" dirty="0"/>
        </a:p>
      </dsp:txBody>
      <dsp:txXfrm rot="-5400000">
        <a:off x="583581" y="2242482"/>
        <a:ext cx="3491810" cy="488990"/>
      </dsp:txXfrm>
    </dsp:sp>
    <dsp:sp modelId="{4FC7A7C7-AC6E-4036-BD57-A54FB11FA24B}">
      <dsp:nvSpPr>
        <dsp:cNvPr id="0" name=""/>
        <dsp:cNvSpPr/>
      </dsp:nvSpPr>
      <dsp:spPr>
        <a:xfrm rot="5400000">
          <a:off x="-125052" y="3244142"/>
          <a:ext cx="833686" cy="583580"/>
        </a:xfrm>
        <a:prstGeom prst="chevron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-5400000">
        <a:off x="1" y="3410879"/>
        <a:ext cx="583580" cy="250106"/>
      </dsp:txXfrm>
    </dsp:sp>
    <dsp:sp modelId="{31AA9349-A78D-45D1-8B06-0A70A128920F}">
      <dsp:nvSpPr>
        <dsp:cNvPr id="0" name=""/>
        <dsp:cNvSpPr/>
      </dsp:nvSpPr>
      <dsp:spPr>
        <a:xfrm rot="5400000">
          <a:off x="1890811" y="1630906"/>
          <a:ext cx="903801" cy="35182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6985" rIns="6985" bIns="698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внедрение технологии организации учебно-пространственной среды как структурного компонента социокультурной среды профессиональной образовательной организации и др.</a:t>
          </a:r>
          <a:endParaRPr lang="ru-RU" sz="1100" kern="1200" dirty="0"/>
        </a:p>
      </dsp:txBody>
      <dsp:txXfrm rot="-5400000">
        <a:off x="583580" y="2982257"/>
        <a:ext cx="3474143" cy="8155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628E4BE-F413-4CD4-8709-1C7B154409DE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05A4E9E-1116-4E45-A102-0CB24A3FD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4217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CA9E43-DC2B-40C9-B549-859B4134110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928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CEB8708-2919-4852-8883-9058D40B1E1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212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7F3DDA-D321-4E01-8497-DFE5CBD88D5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4153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4124CF-EB5A-4C57-837A-C89CC54F9B6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197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B8A139F-7AFB-49AF-A544-70D4C064918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635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39F116-1E24-4EE5-A5D9-232ECA509CF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635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A49D3C1-6F76-41D7-BE97-E75CBB9E277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529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1C3E35-A134-44A9-BF44-90C9DDBC481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5071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1C3E35-A134-44A9-BF44-90C9DDBC481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50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04C49-D9DB-49B2-8AA9-EE5B525A6940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7B48D-09C8-4B75-94F2-61B64ABF3C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5F9C1-CF8A-45AD-8B20-740F3138C8F2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8AD9F-635F-4613-9C33-04878BB2B1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62177-10AC-4F9D-862E-9C6FCF2F03AD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EBF8E-2843-4624-AE97-C37F870E1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379F3-E9C1-417E-9516-80A322BDF6B0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4DA0C-D417-47FE-B449-629F5E5CDC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23E2C-DC6B-42DC-BCA0-6400972FAF5D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17DA4-5B46-491F-985D-BBD01C98A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DF1D5-2D47-45D0-9F7D-4F58C7AEFBFD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3B9A9-9B6E-47DF-A6AD-426DDF6B1E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7F8A6-118D-473D-9322-3354CC21FE0D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2162B-9564-402F-B1A6-98F6AE3BF4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BAF0B-99BD-4733-B930-B8A4B773E8DF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D4BD1-CE04-4BE3-B4DC-B871E5474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F9334-C7E4-422E-9B2F-5804DFE5CCD0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EF6B6-308E-48E1-96CE-43801F634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6448D-8A3C-44EB-AFC6-D781509CBCB5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1FDBA-9FBB-4C0E-AD64-878841A95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14395-AE84-431D-B444-41F5FA09CD0F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04DBD-B22A-44BB-BA47-E895E8E6B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DBD216-8361-48D3-930A-1EE51C0BFD1A}" type="datetimeFigureOut">
              <a:rPr lang="ru-RU"/>
              <a:pPr>
                <a:defRPr/>
              </a:pPr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677F75-C963-4B1A-BAB1-DC44F9F38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polyakoff.stanisl@yandex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Relationship Id="rId1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mt72.ru/" TargetMode="Externa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27.jpeg"/><Relationship Id="rId9" Type="http://schemas.microsoft.com/office/2007/relationships/diagramDrawing" Target="../diagrams/drawin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pSp>
        <p:nvGrpSpPr>
          <p:cNvPr id="5" name="Группа 4"/>
          <p:cNvGrpSpPr/>
          <p:nvPr/>
        </p:nvGrpSpPr>
        <p:grpSpPr>
          <a:xfrm>
            <a:off x="95430" y="116632"/>
            <a:ext cx="8928992" cy="4536504"/>
            <a:chOff x="0" y="0"/>
            <a:chExt cx="8928992" cy="4968552"/>
          </a:xfrm>
          <a:scene3d>
            <a:camera prst="orthographicFront"/>
            <a:lightRig rig="flat" dir="t"/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1"/>
              <a:ext cx="8928992" cy="1104123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1689542" y="0"/>
              <a:ext cx="7239449" cy="110412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lIns="106680" tIns="106680" rIns="106680" bIns="106680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>
                  <a:solidFill>
                    <a:schemeClr val="bg2">
                      <a:lumMod val="50000"/>
                    </a:schemeClr>
                  </a:solidFill>
                </a:rPr>
                <a:t>Государственное автономное профессиональное образовательное учреждение Тюменской области                          «</a:t>
              </a:r>
              <a:r>
                <a:rPr lang="ru-RU" sz="2000" b="1" dirty="0">
                  <a:solidFill>
                    <a:schemeClr val="bg2">
                      <a:lumMod val="50000"/>
                    </a:schemeClr>
                  </a:solidFill>
                </a:rPr>
                <a:t>Тобольский многопрофильный техникум</a:t>
              </a:r>
              <a:r>
                <a:rPr lang="ru-RU" sz="2000" dirty="0">
                  <a:solidFill>
                    <a:schemeClr val="bg2">
                      <a:lumMod val="50000"/>
                    </a:schemeClr>
                  </a:solidFill>
                </a:rPr>
                <a:t>»</a:t>
              </a:r>
            </a:p>
          </p:txBody>
        </p:sp>
        <p:sp>
          <p:nvSpPr>
            <p:cNvPr id="12" name="Скругленный прямоугольник 4"/>
            <p:cNvSpPr/>
            <p:nvPr/>
          </p:nvSpPr>
          <p:spPr>
            <a:xfrm>
              <a:off x="444122" y="2448272"/>
              <a:ext cx="8147248" cy="252028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106680" tIns="106680" rIns="106680" bIns="106680" spcCol="1270" anchor="ctr"/>
            <a:lstStyle/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ОТЧЁТ О ДЕЯТЕЛЬНОСТИ БАЗОВОЙ ПЛОЩАДКИ</a:t>
              </a:r>
            </a:p>
            <a:p>
              <a:pPr algn="ctr" defTabSz="12446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«МОДЕЛИРОВАНИЕ СОВРЕМЕННОЙ СОЦИОКУЛЬТУРНОЙ ОБРАЗОВАТЕЛЬНОЙ СРЕДЫ» </a:t>
              </a:r>
            </a:p>
          </p:txBody>
        </p:sp>
      </p:grpSp>
      <p:sp>
        <p:nvSpPr>
          <p:cNvPr id="8" name="Скругленный прямоугольник 7"/>
          <p:cNvSpPr/>
          <p:nvPr/>
        </p:nvSpPr>
        <p:spPr>
          <a:xfrm>
            <a:off x="260730" y="220313"/>
            <a:ext cx="1358942" cy="760416"/>
          </a:xfrm>
          <a:prstGeom prst="roundRect">
            <a:avLst>
              <a:gd name="adj" fmla="val 10000"/>
            </a:avLst>
          </a:prstGeom>
          <a:blipFill>
            <a:blip r:embed="rId3" cstate="print">
              <a:extLst/>
            </a:blip>
            <a:srcRect/>
            <a:stretch>
              <a:fillRect l="-1000" r="-1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342" name="Прямоугольник 12"/>
          <p:cNvSpPr>
            <a:spLocks noChangeArrowheads="1"/>
          </p:cNvSpPr>
          <p:nvPr/>
        </p:nvSpPr>
        <p:spPr bwMode="auto">
          <a:xfrm>
            <a:off x="4214813" y="5445125"/>
            <a:ext cx="5110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solidFill>
                  <a:srgbClr val="3C3347"/>
                </a:solidFill>
                <a:cs typeface="Arial" charset="0"/>
              </a:rPr>
              <a:t>Поляков Станислав Александрович,</a:t>
            </a:r>
            <a:br>
              <a:rPr lang="ru-RU" sz="1200">
                <a:solidFill>
                  <a:srgbClr val="3C3347"/>
                </a:solidFill>
                <a:cs typeface="Arial" charset="0"/>
              </a:rPr>
            </a:br>
            <a:r>
              <a:rPr lang="ru-RU" sz="1200">
                <a:solidFill>
                  <a:srgbClr val="3C3347"/>
                </a:solidFill>
                <a:cs typeface="Arial" charset="0"/>
              </a:rPr>
              <a:t>директор ГАПОУ ТО «Тобольский многопрофильный техникум»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53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 sz="1100" b="1" i="0" u="none" strike="noStrike" kern="1200" cap="all" spc="5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100" b="1" cap="all" spc="5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1100" b="1" cap="all" spc="5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1100" b="1" cap="all" spc="5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1100" b="1" cap="all" spc="5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1100" b="1" cap="all" spc="5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1100" b="1" cap="all" spc="5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1100" b="1" cap="all" spc="5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/>
            </a:r>
            <a:br>
              <a:rPr lang="ru-RU" sz="1100" b="1" cap="all" spc="5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1800" b="1" cap="all" spc="5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Участники </a:t>
            </a:r>
            <a:r>
              <a:rPr lang="ru-RU" sz="1800" b="1" cap="all" spc="5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мероприятий </a:t>
            </a:r>
            <a:br>
              <a:rPr lang="ru-RU" sz="1800" b="1" cap="all" spc="5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ru-RU" sz="1800" b="1" cap="all" spc="5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по вопросу «Моделирование современной социокультурной образовательной среды»</a:t>
            </a:r>
            <a:br>
              <a:rPr lang="ru-RU" sz="1800" b="1" cap="all" spc="5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endParaRPr lang="ru-RU" sz="1800" b="1" cap="all" spc="5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665662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5430" y="116633"/>
            <a:ext cx="8928992" cy="57606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sp>
      <p:sp>
        <p:nvSpPr>
          <p:cNvPr id="6" name="Скругленный прямоугольник 4"/>
          <p:cNvSpPr/>
          <p:nvPr/>
        </p:nvSpPr>
        <p:spPr>
          <a:xfrm>
            <a:off x="1147896" y="183470"/>
            <a:ext cx="7829970" cy="431512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680" tIns="106680" rIns="106680" bIns="106680" spcCol="1270" anchor="ctr"/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Государственное автономное профессиональное образовательное учреждение Тюменской области                          «</a:t>
            </a:r>
            <a:r>
              <a:rPr lang="ru-RU" sz="1200" b="1" dirty="0">
                <a:solidFill>
                  <a:schemeClr val="bg2">
                    <a:lumMod val="50000"/>
                  </a:schemeClr>
                </a:solidFill>
              </a:rPr>
              <a:t>Тобольский многопрофильный техникум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9718" y="163589"/>
            <a:ext cx="843890" cy="451393"/>
          </a:xfrm>
          <a:prstGeom prst="roundRect">
            <a:avLst>
              <a:gd name="adj" fmla="val 10000"/>
            </a:avLst>
          </a:prstGeom>
          <a:blipFill>
            <a:blip r:embed="rId2" cstate="print">
              <a:extLst/>
            </a:blip>
            <a:srcRect/>
            <a:stretch>
              <a:fillRect l="-1000" r="-1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6368178"/>
              </p:ext>
            </p:extLst>
          </p:nvPr>
        </p:nvGraphicFramePr>
        <p:xfrm>
          <a:off x="323528" y="230372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2" name="Скругленный прямоугольник 4"/>
          <p:cNvSpPr/>
          <p:nvPr/>
        </p:nvSpPr>
        <p:spPr>
          <a:xfrm>
            <a:off x="464096" y="3645024"/>
            <a:ext cx="8147248" cy="2301125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fla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6680" tIns="106680" rIns="106680" bIns="106680" spcCol="1270" anchor="ctr"/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5430" y="116633"/>
            <a:ext cx="8928992" cy="1008112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sp>
      <p:sp>
        <p:nvSpPr>
          <p:cNvPr id="16" name="Скругленный прямоугольник 15"/>
          <p:cNvSpPr/>
          <p:nvPr/>
        </p:nvSpPr>
        <p:spPr>
          <a:xfrm>
            <a:off x="199527" y="191313"/>
            <a:ext cx="1370495" cy="858751"/>
          </a:xfrm>
          <a:prstGeom prst="roundRect">
            <a:avLst>
              <a:gd name="adj" fmla="val 10000"/>
            </a:avLst>
          </a:prstGeom>
          <a:blipFill>
            <a:blip r:embed="rId2" cstate="print">
              <a:extLst/>
            </a:blip>
            <a:srcRect/>
            <a:stretch>
              <a:fillRect l="-1000" r="-1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Прямоугольник 3"/>
          <p:cNvSpPr/>
          <p:nvPr/>
        </p:nvSpPr>
        <p:spPr>
          <a:xfrm>
            <a:off x="73025" y="3284538"/>
            <a:ext cx="8929688" cy="2810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</a:p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Поляков Станислав Александрович</a:t>
            </a:r>
            <a:r>
              <a:rPr lang="ru-RU" sz="105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105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5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 ГАПОУ ТО «Тобольский 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многопрофильный техникум» </a:t>
            </a:r>
          </a:p>
          <a:p>
            <a:pPr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8(3456) 260775</a:t>
            </a:r>
            <a:br>
              <a:rPr lang="ru-RU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89292678655</a:t>
            </a:r>
            <a:br>
              <a:rPr lang="ru-RU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</a:t>
            </a:r>
            <a:r>
              <a:rPr lang="ru-RU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1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polyakoff.stanisl@yandex.ru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4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4"/>
          <p:cNvSpPr/>
          <p:nvPr/>
        </p:nvSpPr>
        <p:spPr>
          <a:xfrm>
            <a:off x="1674120" y="174940"/>
            <a:ext cx="7270354" cy="875124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680" tIns="106680" rIns="106680" bIns="106680" spcCol="1270" anchor="ctr"/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Государственное автономное профессиональное образовательное учреждение Тюменской области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                    «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</a:rPr>
              <a:t>Тобольский многопрофильный техникум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>
              <a:solidFill>
                <a:srgbClr val="002060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</p:nvPr>
        </p:nvGraphicFramePr>
        <p:xfrm>
          <a:off x="2339752" y="1031996"/>
          <a:ext cx="6604529" cy="3408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7638" y="1406525"/>
            <a:ext cx="1854200" cy="262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0" name="Объект 7"/>
          <p:cNvGraphicFramePr>
            <a:graphicFrameLocks/>
          </p:cNvGraphicFramePr>
          <p:nvPr/>
        </p:nvGraphicFramePr>
        <p:xfrm>
          <a:off x="2051720" y="3356992"/>
          <a:ext cx="6892561" cy="3501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1" name="Скругленный прямоугольник 10"/>
          <p:cNvSpPr/>
          <p:nvPr/>
        </p:nvSpPr>
        <p:spPr>
          <a:xfrm>
            <a:off x="95430" y="116633"/>
            <a:ext cx="8928992" cy="57606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sp>
      <p:sp>
        <p:nvSpPr>
          <p:cNvPr id="12" name="Скругленный прямоугольник 4"/>
          <p:cNvSpPr/>
          <p:nvPr/>
        </p:nvSpPr>
        <p:spPr>
          <a:xfrm>
            <a:off x="1147896" y="183470"/>
            <a:ext cx="7829970" cy="431512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680" tIns="106680" rIns="106680" bIns="106680" spcCol="1270" anchor="ctr"/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Государственное автономное профессиональное образовательное учреждение Тюменской области                          «</a:t>
            </a:r>
            <a:r>
              <a:rPr lang="ru-RU" sz="1200" b="1" dirty="0">
                <a:solidFill>
                  <a:schemeClr val="bg2">
                    <a:lumMod val="50000"/>
                  </a:schemeClr>
                </a:solidFill>
              </a:rPr>
              <a:t>Тобольский многопрофильный техникум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9718" y="163589"/>
            <a:ext cx="843890" cy="451393"/>
          </a:xfrm>
          <a:prstGeom prst="roundRect">
            <a:avLst>
              <a:gd name="adj" fmla="val 10000"/>
            </a:avLst>
          </a:prstGeom>
          <a:blipFill>
            <a:blip r:embed="rId14" cstate="print">
              <a:extLst/>
            </a:blip>
            <a:srcRect/>
            <a:stretch>
              <a:fillRect l="-1000" r="-1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Овал 18"/>
          <p:cNvSpPr/>
          <p:nvPr/>
        </p:nvSpPr>
        <p:spPr>
          <a:xfrm>
            <a:off x="2903538" y="3055938"/>
            <a:ext cx="249237" cy="23971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6739" y="517282"/>
            <a:ext cx="8229600" cy="120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15.09.2015 г. Совещание рабочей группы.</a:t>
            </a: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ПРОЕКТОВ ПОО ТО </a:t>
            </a:r>
            <a:endParaRPr lang="ru-RU" sz="1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5430" y="116633"/>
            <a:ext cx="8928992" cy="57606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sp>
      <p:sp>
        <p:nvSpPr>
          <p:cNvPr id="12" name="Скругленный прямоугольник 4"/>
          <p:cNvSpPr/>
          <p:nvPr/>
        </p:nvSpPr>
        <p:spPr>
          <a:xfrm>
            <a:off x="1147896" y="183470"/>
            <a:ext cx="7829970" cy="431512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680" tIns="106680" rIns="106680" bIns="106680" spcCol="1270" anchor="ctr"/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Государственное автономное профессиональное образовательное учреждение Тюменской области                          «</a:t>
            </a:r>
            <a:r>
              <a:rPr lang="ru-RU" sz="1200" b="1" dirty="0">
                <a:solidFill>
                  <a:schemeClr val="bg2">
                    <a:lumMod val="50000"/>
                  </a:schemeClr>
                </a:solidFill>
              </a:rPr>
              <a:t>Тобольский многопрофильный техникум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9718" y="163589"/>
            <a:ext cx="843890" cy="451393"/>
          </a:xfrm>
          <a:prstGeom prst="roundRect">
            <a:avLst>
              <a:gd name="adj" fmla="val 10000"/>
            </a:avLst>
          </a:prstGeom>
          <a:blipFill>
            <a:blip r:embed="rId3" cstate="print">
              <a:extLst/>
            </a:blip>
            <a:srcRect/>
            <a:stretch>
              <a:fillRect l="-1000" r="-1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Овал 18"/>
          <p:cNvSpPr/>
          <p:nvPr/>
        </p:nvSpPr>
        <p:spPr>
          <a:xfrm>
            <a:off x="2903538" y="3055938"/>
            <a:ext cx="249237" cy="23971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8440" name="Picture 2" descr="http://icon-icons.com/icons2/195/PNG/256/WinRAR_23510.pn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95250" y="5383456"/>
            <a:ext cx="1472844" cy="1474544"/>
          </a:xfrm>
        </p:spPr>
      </p:pic>
      <p:pic>
        <p:nvPicPr>
          <p:cNvPr id="14" name="Рисунок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0175" y="1417638"/>
            <a:ext cx="2035175" cy="1296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42" name="Рисунок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6738" y="2489200"/>
            <a:ext cx="1985962" cy="1247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43" name="Рисунок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1713" y="3560763"/>
            <a:ext cx="1981200" cy="1247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44" name="Рисунок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93850" y="4665663"/>
            <a:ext cx="1958975" cy="1247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47" name="Рисунок 2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903538" y="1820199"/>
            <a:ext cx="2030412" cy="1314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49" name="Рисунок 2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72138" y="2145506"/>
            <a:ext cx="2106612" cy="1252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51" name="Рисунок 2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28517" y="3276293"/>
            <a:ext cx="2043884" cy="129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52" name="Рисунок 2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16631" y="4426130"/>
            <a:ext cx="2035175" cy="1282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97147" y="5457808"/>
            <a:ext cx="2035175" cy="1282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1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380610" y="2949179"/>
            <a:ext cx="2033588" cy="130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751263" y="4000500"/>
            <a:ext cx="2006600" cy="1300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232275" y="5124450"/>
            <a:ext cx="1990725" cy="1282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129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02.10.2015 г.</a:t>
            </a:r>
            <a:b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 ДИРЕКТОРОВ ПОО ТО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5430" y="116633"/>
            <a:ext cx="8928992" cy="57606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sp>
      <p:sp>
        <p:nvSpPr>
          <p:cNvPr id="12" name="Скругленный прямоугольник 4"/>
          <p:cNvSpPr/>
          <p:nvPr/>
        </p:nvSpPr>
        <p:spPr>
          <a:xfrm>
            <a:off x="1147896" y="183470"/>
            <a:ext cx="7829970" cy="431512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680" tIns="106680" rIns="106680" bIns="106680" spcCol="1270" anchor="ctr"/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Государственное автономное профессиональное образовательное учреждение Тюменской области                          «</a:t>
            </a:r>
            <a:r>
              <a:rPr lang="ru-RU" sz="1200" b="1" dirty="0">
                <a:solidFill>
                  <a:schemeClr val="bg2">
                    <a:lumMod val="50000"/>
                  </a:schemeClr>
                </a:solidFill>
              </a:rPr>
              <a:t>Тобольский многопрофильный техникум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9718" y="163589"/>
            <a:ext cx="843890" cy="451393"/>
          </a:xfrm>
          <a:prstGeom prst="roundRect">
            <a:avLst>
              <a:gd name="adj" fmla="val 10000"/>
            </a:avLst>
          </a:prstGeom>
          <a:blipFill>
            <a:blip r:embed="rId3" cstate="print">
              <a:extLst/>
            </a:blip>
            <a:srcRect/>
            <a:stretch>
              <a:fillRect l="-1000" r="-1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Овал 18"/>
          <p:cNvSpPr/>
          <p:nvPr/>
        </p:nvSpPr>
        <p:spPr>
          <a:xfrm>
            <a:off x="2903538" y="3055938"/>
            <a:ext cx="249237" cy="23971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" name="Объект 3"/>
          <p:cNvPicPr>
            <a:picLocks noChangeAspect="1"/>
          </p:cNvPicPr>
          <p:nvPr/>
        </p:nvPicPr>
        <p:blipFill>
          <a:blip r:embed="rId4">
            <a:lum contrast="12000"/>
          </a:blip>
          <a:srcRect/>
          <a:stretch>
            <a:fillRect/>
          </a:stretch>
        </p:blipFill>
        <p:spPr bwMode="auto">
          <a:xfrm>
            <a:off x="166688" y="2474913"/>
            <a:ext cx="6061496" cy="4042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81209" y="1887538"/>
            <a:ext cx="2843213" cy="1897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hlinkClick r:id="rId6"/>
          </p:cNvPr>
          <p:cNvPicPr>
            <a:picLocks noChangeAspect="1"/>
          </p:cNvPicPr>
          <p:nvPr/>
        </p:nvPicPr>
        <p:blipFill rotWithShape="1">
          <a:blip r:embed="rId7"/>
          <a:srcRect l="14052" t="9254" r="13679" b="26506"/>
          <a:stretch/>
        </p:blipFill>
        <p:spPr>
          <a:xfrm>
            <a:off x="6419309" y="5141999"/>
            <a:ext cx="2605113" cy="1374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16.12.2015 г.</a:t>
            </a:r>
            <a:b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Единые методические дни</a:t>
            </a:r>
            <a:b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КОММУНИКАЦИОННАЯ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СЕССИЯ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5430" y="116633"/>
            <a:ext cx="8928992" cy="57606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sp>
      <p:sp>
        <p:nvSpPr>
          <p:cNvPr id="12" name="Скругленный прямоугольник 4"/>
          <p:cNvSpPr/>
          <p:nvPr/>
        </p:nvSpPr>
        <p:spPr>
          <a:xfrm>
            <a:off x="1147896" y="183470"/>
            <a:ext cx="7829970" cy="431512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680" tIns="106680" rIns="106680" bIns="106680" spcCol="1270" anchor="ctr"/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Государственное автономное профессиональное образовательное учреждение Тюменской области                          «</a:t>
            </a:r>
            <a:r>
              <a:rPr lang="ru-RU" sz="1200" b="1" dirty="0">
                <a:solidFill>
                  <a:schemeClr val="bg2">
                    <a:lumMod val="50000"/>
                  </a:schemeClr>
                </a:solidFill>
              </a:rPr>
              <a:t>Тобольский многопрофильный техникум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9718" y="163589"/>
            <a:ext cx="843890" cy="451393"/>
          </a:xfrm>
          <a:prstGeom prst="roundRect">
            <a:avLst>
              <a:gd name="adj" fmla="val 10000"/>
            </a:avLst>
          </a:prstGeom>
          <a:blipFill>
            <a:blip r:embed="rId3" cstate="print">
              <a:extLst/>
            </a:blip>
            <a:srcRect/>
            <a:stretch>
              <a:fillRect l="-1000" r="-1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Овал 18"/>
          <p:cNvSpPr/>
          <p:nvPr/>
        </p:nvSpPr>
        <p:spPr>
          <a:xfrm>
            <a:off x="2903538" y="3055938"/>
            <a:ext cx="249237" cy="23971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2536" name="Объект 2"/>
          <p:cNvPicPr>
            <a:picLocks noGrp="1" noChangeAspect="1"/>
          </p:cNvPicPr>
          <p:nvPr>
            <p:ph idx="1"/>
          </p:nvPr>
        </p:nvPicPr>
        <p:blipFill>
          <a:blip r:embed="rId4">
            <a:lum bright="6000" contrast="12000"/>
          </a:blip>
          <a:srcRect/>
          <a:stretch>
            <a:fillRect/>
          </a:stretch>
        </p:blipFill>
        <p:spPr>
          <a:xfrm>
            <a:off x="323850" y="1979613"/>
            <a:ext cx="4044950" cy="3033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7" name="Рисунок 3"/>
          <p:cNvPicPr>
            <a:picLocks noChangeAspect="1"/>
          </p:cNvPicPr>
          <p:nvPr/>
        </p:nvPicPr>
        <p:blipFill>
          <a:blip r:embed="rId5">
            <a:lum bright="36000" contrast="42000"/>
          </a:blip>
          <a:srcRect/>
          <a:stretch>
            <a:fillRect/>
          </a:stretch>
        </p:blipFill>
        <p:spPr bwMode="auto">
          <a:xfrm>
            <a:off x="4572000" y="3411538"/>
            <a:ext cx="4270375" cy="3201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129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30.05.2016 г.</a:t>
            </a:r>
            <a:b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Единые методические дни </a:t>
            </a: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ФОТО-ВЫСТАВКА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5430" y="116633"/>
            <a:ext cx="8928992" cy="57606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sp>
      <p:sp>
        <p:nvSpPr>
          <p:cNvPr id="12" name="Скругленный прямоугольник 4"/>
          <p:cNvSpPr/>
          <p:nvPr/>
        </p:nvSpPr>
        <p:spPr>
          <a:xfrm>
            <a:off x="1147896" y="183470"/>
            <a:ext cx="7829970" cy="431512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680" tIns="106680" rIns="106680" bIns="106680" spcCol="1270" anchor="ctr"/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Государственное автономное профессиональное образовательное учреждение Тюменской области                          «</a:t>
            </a:r>
            <a:r>
              <a:rPr lang="ru-RU" sz="1200" b="1" dirty="0">
                <a:solidFill>
                  <a:schemeClr val="bg2">
                    <a:lumMod val="50000"/>
                  </a:schemeClr>
                </a:solidFill>
              </a:rPr>
              <a:t>Тобольский многопрофильный техникум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9718" y="163589"/>
            <a:ext cx="843890" cy="451393"/>
          </a:xfrm>
          <a:prstGeom prst="roundRect">
            <a:avLst>
              <a:gd name="adj" fmla="val 10000"/>
            </a:avLst>
          </a:prstGeom>
          <a:blipFill>
            <a:blip r:embed="rId3" cstate="print">
              <a:extLst/>
            </a:blip>
            <a:srcRect/>
            <a:stretch>
              <a:fillRect l="-1000" r="-1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Овал 18"/>
          <p:cNvSpPr/>
          <p:nvPr/>
        </p:nvSpPr>
        <p:spPr>
          <a:xfrm>
            <a:off x="2903538" y="3055938"/>
            <a:ext cx="249237" cy="23971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4584" name="Объект 5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411761" y="1946275"/>
            <a:ext cx="6275040" cy="4706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5" name="Рисунок 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0988" y="1897045"/>
            <a:ext cx="1440599" cy="1158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586" name="Рисунок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8859" y="3152422"/>
            <a:ext cx="1492728" cy="10492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587" name="Рисунок 1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4188" y="5589240"/>
            <a:ext cx="1492349" cy="1046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588" name="Рисунок 1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8859" y="4323889"/>
            <a:ext cx="1470124" cy="11883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3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30.06.2016 г.</a:t>
            </a: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ОБОБЩЕНИЕ ОПЫТА РАБОТЫ </a:t>
            </a:r>
            <a:b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сборнике  </a:t>
            </a:r>
            <a:r>
              <a:rPr lang="ru-RU" sz="1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«Социокультурная образовательная среда профессиональных образовательных организаций: опыт моделирования и реализации»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5430" y="116633"/>
            <a:ext cx="8928992" cy="57606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sp>
      <p:sp>
        <p:nvSpPr>
          <p:cNvPr id="12" name="Скругленный прямоугольник 4"/>
          <p:cNvSpPr/>
          <p:nvPr/>
        </p:nvSpPr>
        <p:spPr>
          <a:xfrm>
            <a:off x="1147896" y="183470"/>
            <a:ext cx="7829970" cy="431512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680" tIns="106680" rIns="106680" bIns="106680" spcCol="1270" anchor="ctr"/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Государственное автономное профессиональное образовательное учреждение Тюменской области                          «</a:t>
            </a:r>
            <a:r>
              <a:rPr lang="ru-RU" sz="1200" b="1" dirty="0">
                <a:solidFill>
                  <a:schemeClr val="bg2">
                    <a:lumMod val="50000"/>
                  </a:schemeClr>
                </a:solidFill>
              </a:rPr>
              <a:t>Тобольский многопрофильный техникум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9718" y="163589"/>
            <a:ext cx="843890" cy="451393"/>
          </a:xfrm>
          <a:prstGeom prst="roundRect">
            <a:avLst>
              <a:gd name="adj" fmla="val 10000"/>
            </a:avLst>
          </a:prstGeom>
          <a:blipFill>
            <a:blip r:embed="rId3" cstate="print">
              <a:extLst/>
            </a:blip>
            <a:srcRect/>
            <a:stretch>
              <a:fillRect l="-1000" r="-1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Овал 18"/>
          <p:cNvSpPr/>
          <p:nvPr/>
        </p:nvSpPr>
        <p:spPr>
          <a:xfrm>
            <a:off x="2903538" y="3055938"/>
            <a:ext cx="249237" cy="23971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8196449"/>
              </p:ext>
            </p:extLst>
          </p:nvPr>
        </p:nvGraphicFramePr>
        <p:xfrm>
          <a:off x="2902860" y="2578892"/>
          <a:ext cx="6131024" cy="4162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528" y="3040147"/>
            <a:ext cx="2016125" cy="295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325" y="292100"/>
            <a:ext cx="8229600" cy="21463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19.09.2016 г.</a:t>
            </a:r>
            <a:b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ПАНЕЛЬНАЯ ДИСКУССИЯ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ПОДХОДЫ К ФОРМИРОВАНИЮ СОЦИОКУЛЬТУРНОГО ПРОСТРАНСТВА ПРОФЕССИОНАЛЬНЫХ ОБРАЗОВАТЕЛЬНЫХ ОРГАНИЗАЦИЙ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 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5430" y="116633"/>
            <a:ext cx="8928992" cy="57606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sp>
      <p:sp>
        <p:nvSpPr>
          <p:cNvPr id="12" name="Скругленный прямоугольник 4"/>
          <p:cNvSpPr/>
          <p:nvPr/>
        </p:nvSpPr>
        <p:spPr>
          <a:xfrm>
            <a:off x="1147896" y="183470"/>
            <a:ext cx="7829970" cy="431512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680" tIns="106680" rIns="106680" bIns="106680" spcCol="1270" anchor="ctr"/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Государственное автономное профессиональное образовательное учреждение Тюменской области                          «</a:t>
            </a:r>
            <a:r>
              <a:rPr lang="ru-RU" sz="1200" b="1" dirty="0">
                <a:solidFill>
                  <a:schemeClr val="bg2">
                    <a:lumMod val="50000"/>
                  </a:schemeClr>
                </a:solidFill>
              </a:rPr>
              <a:t>Тобольский многопрофильный техникум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9718" y="163589"/>
            <a:ext cx="843890" cy="451393"/>
          </a:xfrm>
          <a:prstGeom prst="roundRect">
            <a:avLst>
              <a:gd name="adj" fmla="val 10000"/>
            </a:avLst>
          </a:prstGeom>
          <a:blipFill>
            <a:blip r:embed="rId3" cstate="print">
              <a:extLst/>
            </a:blip>
            <a:srcRect/>
            <a:stretch>
              <a:fillRect l="-1000" r="-1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Овал 18"/>
          <p:cNvSpPr/>
          <p:nvPr/>
        </p:nvSpPr>
        <p:spPr>
          <a:xfrm>
            <a:off x="2903538" y="3055938"/>
            <a:ext cx="249237" cy="23971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680" name="Объект 6"/>
          <p:cNvSpPr>
            <a:spLocks noGrp="1"/>
          </p:cNvSpPr>
          <p:nvPr>
            <p:ph idx="1"/>
          </p:nvPr>
        </p:nvSpPr>
        <p:spPr>
          <a:xfrm>
            <a:off x="6011863" y="4005263"/>
            <a:ext cx="2674937" cy="21209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8681" name="Объект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675" y="3049588"/>
            <a:ext cx="4510088" cy="2998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5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7119953"/>
              </p:ext>
            </p:extLst>
          </p:nvPr>
        </p:nvGraphicFramePr>
        <p:xfrm>
          <a:off x="4872726" y="2666880"/>
          <a:ext cx="4101844" cy="4002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325" y="292100"/>
            <a:ext cx="8229600" cy="21463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endParaRPr lang="ru-RU" sz="1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5430" y="116633"/>
            <a:ext cx="8928992" cy="576063"/>
          </a:xfrm>
          <a:prstGeom prst="roundRect">
            <a:avLst>
              <a:gd name="adj" fmla="val 10000"/>
            </a:avLst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sp>
      <p:sp>
        <p:nvSpPr>
          <p:cNvPr id="12" name="Скругленный прямоугольник 4"/>
          <p:cNvSpPr/>
          <p:nvPr/>
        </p:nvSpPr>
        <p:spPr>
          <a:xfrm>
            <a:off x="1147896" y="183470"/>
            <a:ext cx="7829970" cy="431512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06680" tIns="106680" rIns="106680" bIns="106680" spcCol="1270" anchor="ctr"/>
          <a:lstStyle/>
          <a:p>
            <a:pPr algn="ctr" defTabSz="124460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Государственное автономное профессиональное образовательное учреждение Тюменской области                          «</a:t>
            </a:r>
            <a:r>
              <a:rPr lang="ru-RU" sz="1200" b="1" dirty="0">
                <a:solidFill>
                  <a:schemeClr val="bg2">
                    <a:lumMod val="50000"/>
                  </a:schemeClr>
                </a:solidFill>
              </a:rPr>
              <a:t>Тобольский многопрофильный техникум</a:t>
            </a:r>
            <a:r>
              <a:rPr lang="ru-RU" sz="1200" dirty="0">
                <a:solidFill>
                  <a:schemeClr val="bg2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9718" y="163589"/>
            <a:ext cx="843890" cy="451393"/>
          </a:xfrm>
          <a:prstGeom prst="roundRect">
            <a:avLst>
              <a:gd name="adj" fmla="val 10000"/>
            </a:avLst>
          </a:prstGeom>
          <a:blipFill>
            <a:blip r:embed="rId3" cstate="print">
              <a:extLst/>
            </a:blip>
            <a:srcRect/>
            <a:stretch>
              <a:fillRect l="-1000" r="-1000"/>
            </a:stretch>
          </a:blipFill>
          <a:scene3d>
            <a:camera prst="orthographicFront"/>
            <a:lightRig rig="flat" dir="t"/>
          </a:scene3d>
          <a:sp3d z="127000" prstMaterial="plastic">
            <a:bevelT w="88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Овал 18"/>
          <p:cNvSpPr/>
          <p:nvPr/>
        </p:nvSpPr>
        <p:spPr>
          <a:xfrm>
            <a:off x="2903538" y="3055938"/>
            <a:ext cx="249237" cy="239712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7127" t="10150" r="15633" b="6399"/>
          <a:stretch/>
        </p:blipFill>
        <p:spPr>
          <a:xfrm>
            <a:off x="199718" y="2805162"/>
            <a:ext cx="4297603" cy="30002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15923" t="10506" r="15488" b="7174"/>
          <a:stretch/>
        </p:blipFill>
        <p:spPr>
          <a:xfrm>
            <a:off x="4823907" y="2808031"/>
            <a:ext cx="3888432" cy="2812654"/>
          </a:xfrm>
          <a:prstGeom prst="rect">
            <a:avLst/>
          </a:prstGeom>
        </p:spPr>
      </p:pic>
      <p:sp>
        <p:nvSpPr>
          <p:cNvPr id="17" name="Заголовок 1"/>
          <p:cNvSpPr txBox="1">
            <a:spLocks/>
          </p:cNvSpPr>
          <p:nvPr/>
        </p:nvSpPr>
        <p:spPr bwMode="auto">
          <a:xfrm>
            <a:off x="441325" y="365411"/>
            <a:ext cx="8229600" cy="168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МОДЕЛИ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СОЦИКУЛЬТУРНОГО ПРОСТРАНСТВА ПОО</a:t>
            </a: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Shape 20"/>
          <p:cNvSpPr/>
          <p:nvPr/>
        </p:nvSpPr>
        <p:spPr>
          <a:xfrm rot="4396374">
            <a:off x="4804819" y="1720966"/>
            <a:ext cx="893145" cy="1019587"/>
          </a:xfrm>
          <a:prstGeom prst="swooshArrow">
            <a:avLst>
              <a:gd name="adj1" fmla="val 16310"/>
              <a:gd name="adj2" fmla="val 31370"/>
            </a:avLst>
          </a:prstGeom>
          <a:solidFill>
            <a:schemeClr val="accent5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Shape 21"/>
          <p:cNvSpPr/>
          <p:nvPr/>
        </p:nvSpPr>
        <p:spPr>
          <a:xfrm rot="17000862" flipH="1">
            <a:off x="3291829" y="1779877"/>
            <a:ext cx="786740" cy="907741"/>
          </a:xfrm>
          <a:prstGeom prst="swooshArrow">
            <a:avLst>
              <a:gd name="adj1" fmla="val 20997"/>
              <a:gd name="adj2" fmla="val 31370"/>
            </a:avLst>
          </a:prstGeom>
          <a:solidFill>
            <a:schemeClr val="accent5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071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1182</TotalTime>
  <Words>359</Words>
  <Application>Microsoft Office PowerPoint</Application>
  <PresentationFormat>Экран (4:3)</PresentationFormat>
  <Paragraphs>62</Paragraphs>
  <Slides>11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Презентация PowerPoint</vt:lpstr>
      <vt:lpstr>Презентация PowerPoint</vt:lpstr>
      <vt:lpstr> 15.09.2015 г. Совещание рабочей группы. ЗАЩИТА ПРОЕКТОВ ПОО ТО </vt:lpstr>
      <vt:lpstr> 02.10.2015 г. СОВЕТ ДИРЕКТОРОВ ПОО ТО</vt:lpstr>
      <vt:lpstr> 16.12.2015 г. Единые методические дни КОММУНИКАЦИОННАЯ СЕССИЯ </vt:lpstr>
      <vt:lpstr> 30.05.2016 г.  Единые методические дни  ФОТО-ВЫСТАВКА</vt:lpstr>
      <vt:lpstr> 30.06.2016 г. ОБОБЩЕНИЕ ОПЫТА РАБОТЫ   в сборнике  «Социокультурная образовательная среда профессиональных образовательных организаций: опыт моделирования и реализации»</vt:lpstr>
      <vt:lpstr> 19.09.2016 г. ПАНЕЛЬНАЯ ДИСКУССИЯ «ПОДХОДЫ К ФОРМИРОВАНИЮ СОЦИОКУЛЬТУРНОГО ПРОСТРАНСТВА ПРОФЕССИОНАЛЬНЫХ ОБРАЗОВАТЕЛЬНЫХ ОРГАНИЗАЦИЙ»  </vt:lpstr>
      <vt:lpstr> </vt:lpstr>
      <vt:lpstr>    Участники мероприятий  по вопросу «Моделирование современной социокультурной образовательной среды» 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Новый пользователь</dc:creator>
  <cp:lastModifiedBy>Зеленская Светлана</cp:lastModifiedBy>
  <cp:revision>117</cp:revision>
  <cp:lastPrinted>2016-02-02T12:51:12Z</cp:lastPrinted>
  <dcterms:created xsi:type="dcterms:W3CDTF">2016-02-01T14:27:19Z</dcterms:created>
  <dcterms:modified xsi:type="dcterms:W3CDTF">2016-12-22T10:47:06Z</dcterms:modified>
</cp:coreProperties>
</file>